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3"/>
  </p:notesMasterIdLst>
  <p:sldIdLst>
    <p:sldId id="264" r:id="rId2"/>
  </p:sldIdLst>
  <p:sldSz cx="7775575" cy="1090771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2D8004"/>
    <a:srgbClr val="FF6600"/>
    <a:srgbClr val="FF99FF"/>
    <a:srgbClr val="CCFFFF"/>
    <a:srgbClr val="DFECF7"/>
    <a:srgbClr val="DEEBF7"/>
    <a:srgbClr val="CCECFF"/>
    <a:srgbClr val="171C61"/>
    <a:srgbClr val="6FBA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2196" y="36"/>
      </p:cViewPr>
      <p:guideLst>
        <p:guide orient="horz" pos="34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830" cy="495029"/>
          </a:xfrm>
          <a:prstGeom prst="rect">
            <a:avLst/>
          </a:prstGeom>
        </p:spPr>
        <p:txBody>
          <a:bodyPr vert="horz" lIns="90772" tIns="45387" rIns="90772" bIns="4538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7" y="1"/>
            <a:ext cx="2918830" cy="495029"/>
          </a:xfrm>
          <a:prstGeom prst="rect">
            <a:avLst/>
          </a:prstGeom>
        </p:spPr>
        <p:txBody>
          <a:bodyPr vert="horz" lIns="90772" tIns="45387" rIns="90772" bIns="45387" rtlCol="0"/>
          <a:lstStyle>
            <a:lvl1pPr algn="r">
              <a:defRPr sz="1100"/>
            </a:lvl1pPr>
          </a:lstStyle>
          <a:p>
            <a:fld id="{70F99883-74AE-4A2C-81B7-5B86A08198C0}" type="datetimeFigureOut">
              <a:rPr kumimoji="1" lang="ja-JP" altLang="en-US" smtClean="0"/>
              <a:t>2024/9/27</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72" tIns="45387" rIns="90772" bIns="4538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72" tIns="45387" rIns="90772" bIns="453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72" tIns="45387" rIns="90772" bIns="4538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7" y="9371288"/>
            <a:ext cx="2918830" cy="495028"/>
          </a:xfrm>
          <a:prstGeom prst="rect">
            <a:avLst/>
          </a:prstGeom>
        </p:spPr>
        <p:txBody>
          <a:bodyPr vert="horz" lIns="90772" tIns="45387" rIns="90772" bIns="4538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177DF1-6C60-4B08-9667-4A1425128CC9}"/>
              </a:ext>
            </a:extLst>
          </p:cNvPr>
          <p:cNvSpPr>
            <a:spLocks noGrp="1"/>
          </p:cNvSpPr>
          <p:nvPr>
            <p:ph type="ctrTitle"/>
          </p:nvPr>
        </p:nvSpPr>
        <p:spPr>
          <a:xfrm>
            <a:off x="971947" y="1785129"/>
            <a:ext cx="5831681" cy="3797500"/>
          </a:xfrm>
        </p:spPr>
        <p:txBody>
          <a:bodyPr anchor="b"/>
          <a:lstStyle>
            <a:lvl1pPr algn="ctr">
              <a:defRPr sz="3827"/>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C87C522-8E8F-48C5-90B1-26B1690B5315}"/>
              </a:ext>
            </a:extLst>
          </p:cNvPr>
          <p:cNvSpPr>
            <a:spLocks noGrp="1"/>
          </p:cNvSpPr>
          <p:nvPr>
            <p:ph type="subTitle" idx="1"/>
          </p:nvPr>
        </p:nvSpPr>
        <p:spPr>
          <a:xfrm>
            <a:off x="971947" y="5729075"/>
            <a:ext cx="5831681" cy="2633505"/>
          </a:xfrm>
        </p:spPr>
        <p:txBody>
          <a:bodyPr/>
          <a:lstStyle>
            <a:lvl1pPr marL="0" indent="0" algn="ctr">
              <a:buNone/>
              <a:defRPr sz="1531"/>
            </a:lvl1pPr>
            <a:lvl2pPr marL="291602" indent="0" algn="ctr">
              <a:buNone/>
              <a:defRPr sz="1276"/>
            </a:lvl2pPr>
            <a:lvl3pPr marL="583204" indent="0" algn="ctr">
              <a:buNone/>
              <a:defRPr sz="1148"/>
            </a:lvl3pPr>
            <a:lvl4pPr marL="874806" indent="0" algn="ctr">
              <a:buNone/>
              <a:defRPr sz="1020"/>
            </a:lvl4pPr>
            <a:lvl5pPr marL="1166409" indent="0" algn="ctr">
              <a:buNone/>
              <a:defRPr sz="1020"/>
            </a:lvl5pPr>
            <a:lvl6pPr marL="1458011" indent="0" algn="ctr">
              <a:buNone/>
              <a:defRPr sz="1020"/>
            </a:lvl6pPr>
            <a:lvl7pPr marL="1749613" indent="0" algn="ctr">
              <a:buNone/>
              <a:defRPr sz="1020"/>
            </a:lvl7pPr>
            <a:lvl8pPr marL="2041215" indent="0" algn="ctr">
              <a:buNone/>
              <a:defRPr sz="1020"/>
            </a:lvl8pPr>
            <a:lvl9pPr marL="2332817" indent="0" algn="ctr">
              <a:buNone/>
              <a:defRPr sz="102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E7C5971-5602-461C-8576-FCA22E6C6C75}"/>
              </a:ext>
            </a:extLst>
          </p:cNvPr>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71586F0E-CE43-4B46-AAD8-ECDFE8B1DE09}"/>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21B2A8B5-F936-4C40-9D8C-C9706874EC44}"/>
              </a:ext>
            </a:extLst>
          </p:cNvPr>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225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441A2-7E14-47A1-B89A-DB601958975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10F0777-B0B6-443F-9988-B06228A970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AFC6F42-E540-4481-B68A-D3732766B793}"/>
              </a:ext>
            </a:extLst>
          </p:cNvPr>
          <p:cNvSpPr>
            <a:spLocks noGrp="1"/>
          </p:cNvSpPr>
          <p:nvPr>
            <p:ph type="dt" sz="half" idx="10"/>
          </p:nvPr>
        </p:nvSpPr>
        <p:spPr/>
        <p:txBody>
          <a:bodyPr/>
          <a:lstStyle/>
          <a:p>
            <a:fld id="{C907A507-47DD-4249-84ED-4349A80DB0BB}" type="datetimeFigureOut">
              <a:rPr kumimoji="1" lang="ja-JP" altLang="en-US" smtClean="0"/>
              <a:t>2024/9/27</a:t>
            </a:fld>
            <a:endParaRPr kumimoji="1" lang="ja-JP" altLang="en-US"/>
          </a:p>
        </p:txBody>
      </p:sp>
      <p:sp>
        <p:nvSpPr>
          <p:cNvPr id="5" name="フッター プレースホルダー 4">
            <a:extLst>
              <a:ext uri="{FF2B5EF4-FFF2-40B4-BE49-F238E27FC236}">
                <a16:creationId xmlns:a16="http://schemas.microsoft.com/office/drawing/2014/main" id="{19CEF65A-5275-401C-B7DC-44686D3CA2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566E0B-3654-4A19-8A97-F6731150CDF5}"/>
              </a:ext>
            </a:extLst>
          </p:cNvPr>
          <p:cNvSpPr>
            <a:spLocks noGrp="1"/>
          </p:cNvSpPr>
          <p:nvPr>
            <p:ph type="sldNum" sz="quarter" idx="12"/>
          </p:nvPr>
        </p:nvSpPr>
        <p:spPr/>
        <p:txBody>
          <a:body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147463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9DC085-79CB-4E86-AC58-15F9E15E7EFC}"/>
              </a:ext>
            </a:extLst>
          </p:cNvPr>
          <p:cNvSpPr>
            <a:spLocks noGrp="1"/>
          </p:cNvSpPr>
          <p:nvPr>
            <p:ph type="title" orient="vert"/>
          </p:nvPr>
        </p:nvSpPr>
        <p:spPr>
          <a:xfrm>
            <a:off x="5564396" y="580735"/>
            <a:ext cx="1676608" cy="924378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5BA3345-019D-43DB-9814-6A707A7E7E59}"/>
              </a:ext>
            </a:extLst>
          </p:cNvPr>
          <p:cNvSpPr>
            <a:spLocks noGrp="1"/>
          </p:cNvSpPr>
          <p:nvPr>
            <p:ph type="body" orient="vert" idx="1"/>
          </p:nvPr>
        </p:nvSpPr>
        <p:spPr>
          <a:xfrm>
            <a:off x="534571" y="580735"/>
            <a:ext cx="4932630" cy="92437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8BE0A4D-8314-4F50-8065-697B2AD8C273}"/>
              </a:ext>
            </a:extLst>
          </p:cNvPr>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390BEA41-0A29-4E61-B529-DA4288BC03C6}"/>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8BB447E1-6187-4CA2-AE07-0D84D80CD6F8}"/>
              </a:ext>
            </a:extLst>
          </p:cNvPr>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6345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B341FE-8D63-4833-A964-C45076A0ED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B248221-D7F1-43FF-BDEF-7148C32CDE2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0A294A9-9214-4D1A-9268-EB451D2A30BD}"/>
              </a:ext>
            </a:extLst>
          </p:cNvPr>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75767F9F-143A-4687-B387-664A38D4D32C}"/>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DF827965-5A94-4357-8B02-EC543B45C156}"/>
              </a:ext>
            </a:extLst>
          </p:cNvPr>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6767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0001FE-F85A-4CE1-B45D-2350D59BEA1F}"/>
              </a:ext>
            </a:extLst>
          </p:cNvPr>
          <p:cNvSpPr>
            <a:spLocks noGrp="1"/>
          </p:cNvSpPr>
          <p:nvPr>
            <p:ph type="title"/>
          </p:nvPr>
        </p:nvSpPr>
        <p:spPr>
          <a:xfrm>
            <a:off x="530521" y="2719355"/>
            <a:ext cx="6706433" cy="4537305"/>
          </a:xfrm>
        </p:spPr>
        <p:txBody>
          <a:bodyPr anchor="b"/>
          <a:lstStyle>
            <a:lvl1pPr>
              <a:defRPr sz="3827"/>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E578AC-A88F-4DE0-BA77-B066620A7AB7}"/>
              </a:ext>
            </a:extLst>
          </p:cNvPr>
          <p:cNvSpPr>
            <a:spLocks noGrp="1"/>
          </p:cNvSpPr>
          <p:nvPr>
            <p:ph type="body" idx="1"/>
          </p:nvPr>
        </p:nvSpPr>
        <p:spPr>
          <a:xfrm>
            <a:off x="530521" y="7299585"/>
            <a:ext cx="6706433" cy="2386061"/>
          </a:xfrm>
        </p:spPr>
        <p:txBody>
          <a:bodyPr/>
          <a:lstStyle>
            <a:lvl1pPr marL="0" indent="0">
              <a:buNone/>
              <a:defRPr sz="1531">
                <a:solidFill>
                  <a:schemeClr val="tx1">
                    <a:tint val="75000"/>
                  </a:schemeClr>
                </a:solidFill>
              </a:defRPr>
            </a:lvl1pPr>
            <a:lvl2pPr marL="291602" indent="0">
              <a:buNone/>
              <a:defRPr sz="1276">
                <a:solidFill>
                  <a:schemeClr val="tx1">
                    <a:tint val="75000"/>
                  </a:schemeClr>
                </a:solidFill>
              </a:defRPr>
            </a:lvl2pPr>
            <a:lvl3pPr marL="583204" indent="0">
              <a:buNone/>
              <a:defRPr sz="1148">
                <a:solidFill>
                  <a:schemeClr val="tx1">
                    <a:tint val="75000"/>
                  </a:schemeClr>
                </a:solidFill>
              </a:defRPr>
            </a:lvl3pPr>
            <a:lvl4pPr marL="874806" indent="0">
              <a:buNone/>
              <a:defRPr sz="1020">
                <a:solidFill>
                  <a:schemeClr val="tx1">
                    <a:tint val="75000"/>
                  </a:schemeClr>
                </a:solidFill>
              </a:defRPr>
            </a:lvl4pPr>
            <a:lvl5pPr marL="1166409" indent="0">
              <a:buNone/>
              <a:defRPr sz="1020">
                <a:solidFill>
                  <a:schemeClr val="tx1">
                    <a:tint val="75000"/>
                  </a:schemeClr>
                </a:solidFill>
              </a:defRPr>
            </a:lvl5pPr>
            <a:lvl6pPr marL="1458011" indent="0">
              <a:buNone/>
              <a:defRPr sz="1020">
                <a:solidFill>
                  <a:schemeClr val="tx1">
                    <a:tint val="75000"/>
                  </a:schemeClr>
                </a:solidFill>
              </a:defRPr>
            </a:lvl6pPr>
            <a:lvl7pPr marL="1749613" indent="0">
              <a:buNone/>
              <a:defRPr sz="1020">
                <a:solidFill>
                  <a:schemeClr val="tx1">
                    <a:tint val="75000"/>
                  </a:schemeClr>
                </a:solidFill>
              </a:defRPr>
            </a:lvl7pPr>
            <a:lvl8pPr marL="2041215" indent="0">
              <a:buNone/>
              <a:defRPr sz="1020">
                <a:solidFill>
                  <a:schemeClr val="tx1">
                    <a:tint val="75000"/>
                  </a:schemeClr>
                </a:solidFill>
              </a:defRPr>
            </a:lvl8pPr>
            <a:lvl9pPr marL="2332817"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530FDE-9443-4DB1-8211-ED43700416C9}"/>
              </a:ext>
            </a:extLst>
          </p:cNvPr>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31A29C9A-3902-48DC-A58C-B79AEE46A496}"/>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9D51B339-6C02-4E10-9E5E-F819E363CF60}"/>
              </a:ext>
            </a:extLst>
          </p:cNvPr>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608716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59511-2D01-4761-8AD1-EC7489308F2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D084F5-DC76-459F-B6C7-BEC7955687F6}"/>
              </a:ext>
            </a:extLst>
          </p:cNvPr>
          <p:cNvSpPr>
            <a:spLocks noGrp="1"/>
          </p:cNvSpPr>
          <p:nvPr>
            <p:ph sz="half" idx="1"/>
          </p:nvPr>
        </p:nvSpPr>
        <p:spPr>
          <a:xfrm>
            <a:off x="534571"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2108525-B877-44A7-BDDA-74CC35D23879}"/>
              </a:ext>
            </a:extLst>
          </p:cNvPr>
          <p:cNvSpPr>
            <a:spLocks noGrp="1"/>
          </p:cNvSpPr>
          <p:nvPr>
            <p:ph sz="half" idx="2"/>
          </p:nvPr>
        </p:nvSpPr>
        <p:spPr>
          <a:xfrm>
            <a:off x="3936385"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FA219CA-DD8F-4233-8A40-0F2ECC9863C6}"/>
              </a:ext>
            </a:extLst>
          </p:cNvPr>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6" name="フッター プレースホルダー 5">
            <a:extLst>
              <a:ext uri="{FF2B5EF4-FFF2-40B4-BE49-F238E27FC236}">
                <a16:creationId xmlns:a16="http://schemas.microsoft.com/office/drawing/2014/main" id="{45BE30D8-435F-4F36-8090-9D78FCF483F3}"/>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DF127CE7-E533-4163-AD71-9C06DA80796B}"/>
              </a:ext>
            </a:extLst>
          </p:cNvPr>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4604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C15717-0B67-4B98-AE59-A1FBDCD9C7B0}"/>
              </a:ext>
            </a:extLst>
          </p:cNvPr>
          <p:cNvSpPr>
            <a:spLocks noGrp="1"/>
          </p:cNvSpPr>
          <p:nvPr>
            <p:ph type="title"/>
          </p:nvPr>
        </p:nvSpPr>
        <p:spPr>
          <a:xfrm>
            <a:off x="535584" y="580736"/>
            <a:ext cx="6706433" cy="210832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6326E0-DBC4-43A2-A375-8942D764BB82}"/>
              </a:ext>
            </a:extLst>
          </p:cNvPr>
          <p:cNvSpPr>
            <a:spLocks noGrp="1"/>
          </p:cNvSpPr>
          <p:nvPr>
            <p:ph type="body" idx="1"/>
          </p:nvPr>
        </p:nvSpPr>
        <p:spPr>
          <a:xfrm>
            <a:off x="535584" y="2673905"/>
            <a:ext cx="32894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1B0BA63-1711-47BB-B68C-CEAD459AAE44}"/>
              </a:ext>
            </a:extLst>
          </p:cNvPr>
          <p:cNvSpPr>
            <a:spLocks noGrp="1"/>
          </p:cNvSpPr>
          <p:nvPr>
            <p:ph sz="half" idx="2"/>
          </p:nvPr>
        </p:nvSpPr>
        <p:spPr>
          <a:xfrm>
            <a:off x="535584" y="3984345"/>
            <a:ext cx="32894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6D52446-94E3-45EE-858D-3CA64C046DEC}"/>
              </a:ext>
            </a:extLst>
          </p:cNvPr>
          <p:cNvSpPr>
            <a:spLocks noGrp="1"/>
          </p:cNvSpPr>
          <p:nvPr>
            <p:ph type="body" sz="quarter" idx="3"/>
          </p:nvPr>
        </p:nvSpPr>
        <p:spPr>
          <a:xfrm>
            <a:off x="3936385" y="2673905"/>
            <a:ext cx="33056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472B0D2-DAF8-44BA-ACD2-D4F591FBCEA3}"/>
              </a:ext>
            </a:extLst>
          </p:cNvPr>
          <p:cNvSpPr>
            <a:spLocks noGrp="1"/>
          </p:cNvSpPr>
          <p:nvPr>
            <p:ph sz="quarter" idx="4"/>
          </p:nvPr>
        </p:nvSpPr>
        <p:spPr>
          <a:xfrm>
            <a:off x="3936385" y="3984345"/>
            <a:ext cx="33056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499ED85-1B0A-4050-9ACB-23B3C328E664}"/>
              </a:ext>
            </a:extLst>
          </p:cNvPr>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8" name="フッター プレースホルダー 7">
            <a:extLst>
              <a:ext uri="{FF2B5EF4-FFF2-40B4-BE49-F238E27FC236}">
                <a16:creationId xmlns:a16="http://schemas.microsoft.com/office/drawing/2014/main" id="{6C342730-B9EE-45A2-B84F-EDDF76EFECDE}"/>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F2DF8E93-41D3-49FC-A299-F89392681E87}"/>
              </a:ext>
            </a:extLst>
          </p:cNvPr>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5298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27764-15C5-4A31-8E42-BA6FDFCF780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39C6B70-559C-42B7-BC9E-F1073A8A0F58}"/>
              </a:ext>
            </a:extLst>
          </p:cNvPr>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4" name="フッター プレースホルダー 3">
            <a:extLst>
              <a:ext uri="{FF2B5EF4-FFF2-40B4-BE49-F238E27FC236}">
                <a16:creationId xmlns:a16="http://schemas.microsoft.com/office/drawing/2014/main" id="{35BB3559-3F36-44EF-8DE3-CC01BE2D8DC2}"/>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B073330B-96AA-4052-92BE-298FEE756C81}"/>
              </a:ext>
            </a:extLst>
          </p:cNvPr>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8213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9173E72-F590-4987-A36E-A860B829F86B}"/>
              </a:ext>
            </a:extLst>
          </p:cNvPr>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3" name="フッター プレースホルダー 2">
            <a:extLst>
              <a:ext uri="{FF2B5EF4-FFF2-40B4-BE49-F238E27FC236}">
                <a16:creationId xmlns:a16="http://schemas.microsoft.com/office/drawing/2014/main" id="{1C0C5245-553D-4948-B35A-01014F7EDD64}"/>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DC73D360-8672-44C5-856F-308954451496}"/>
              </a:ext>
            </a:extLst>
          </p:cNvPr>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7712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C4860B-7974-4D84-BBB5-DF6763708BEB}"/>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896753-F264-4218-B255-FCF8E8C0B26B}"/>
              </a:ext>
            </a:extLst>
          </p:cNvPr>
          <p:cNvSpPr>
            <a:spLocks noGrp="1"/>
          </p:cNvSpPr>
          <p:nvPr>
            <p:ph idx="1"/>
          </p:nvPr>
        </p:nvSpPr>
        <p:spPr>
          <a:xfrm>
            <a:off x="3305632" y="1570509"/>
            <a:ext cx="3936385" cy="775154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1E12364-1A1B-41C6-822B-0DA896FFCD52}"/>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45C632-9A1F-4B72-8793-32E893190EFE}"/>
              </a:ext>
            </a:extLst>
          </p:cNvPr>
          <p:cNvSpPr>
            <a:spLocks noGrp="1"/>
          </p:cNvSpPr>
          <p:nvPr>
            <p:ph type="dt" sz="half" idx="10"/>
          </p:nvPr>
        </p:nvSpPr>
        <p:spPr/>
        <p:txBody>
          <a:bodyPr/>
          <a:lstStyle/>
          <a:p>
            <a:fld id="{C907A507-47DD-4249-84ED-4349A80DB0BB}" type="datetimeFigureOut">
              <a:rPr kumimoji="1" lang="ja-JP" altLang="en-US" smtClean="0"/>
              <a:t>2024/9/27</a:t>
            </a:fld>
            <a:endParaRPr kumimoji="1" lang="ja-JP" altLang="en-US"/>
          </a:p>
        </p:txBody>
      </p:sp>
      <p:sp>
        <p:nvSpPr>
          <p:cNvPr id="6" name="フッター プレースホルダー 5">
            <a:extLst>
              <a:ext uri="{FF2B5EF4-FFF2-40B4-BE49-F238E27FC236}">
                <a16:creationId xmlns:a16="http://schemas.microsoft.com/office/drawing/2014/main" id="{D3D06C0F-D9AF-4177-BE86-22DFB6E9C8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923EA3-1A7B-4B14-B189-4D95B3A8809E}"/>
              </a:ext>
            </a:extLst>
          </p:cNvPr>
          <p:cNvSpPr>
            <a:spLocks noGrp="1"/>
          </p:cNvSpPr>
          <p:nvPr>
            <p:ph type="sldNum" sz="quarter" idx="12"/>
          </p:nvPr>
        </p:nvSpPr>
        <p:spPr/>
        <p:txBody>
          <a:body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3924841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EC3EB8-963F-4469-B15E-7EF5AB5A2DF9}"/>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87F4537-4068-4DE8-8EEE-D6BF72F936D5}"/>
              </a:ext>
            </a:extLst>
          </p:cNvPr>
          <p:cNvSpPr>
            <a:spLocks noGrp="1"/>
          </p:cNvSpPr>
          <p:nvPr>
            <p:ph type="pic" idx="1"/>
          </p:nvPr>
        </p:nvSpPr>
        <p:spPr>
          <a:xfrm>
            <a:off x="3305632" y="1570509"/>
            <a:ext cx="3936385" cy="775154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endParaRPr kumimoji="1" lang="ja-JP" altLang="en-US"/>
          </a:p>
        </p:txBody>
      </p:sp>
      <p:sp>
        <p:nvSpPr>
          <p:cNvPr id="4" name="テキスト プレースホルダー 3">
            <a:extLst>
              <a:ext uri="{FF2B5EF4-FFF2-40B4-BE49-F238E27FC236}">
                <a16:creationId xmlns:a16="http://schemas.microsoft.com/office/drawing/2014/main" id="{59D723BC-9896-4FAD-80A3-3E9FCF3DB2D3}"/>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17E2C9-ADEB-4322-AF5F-A2EC979C1C96}"/>
              </a:ext>
            </a:extLst>
          </p:cNvPr>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9/27/2024</a:t>
            </a:fld>
            <a:endParaRPr lang="en-US" dirty="0">
              <a:solidFill>
                <a:prstClr val="black">
                  <a:tint val="75000"/>
                </a:prstClr>
              </a:solidFill>
            </a:endParaRPr>
          </a:p>
        </p:txBody>
      </p:sp>
      <p:sp>
        <p:nvSpPr>
          <p:cNvPr id="6" name="フッター プレースホルダー 5">
            <a:extLst>
              <a:ext uri="{FF2B5EF4-FFF2-40B4-BE49-F238E27FC236}">
                <a16:creationId xmlns:a16="http://schemas.microsoft.com/office/drawing/2014/main" id="{E2478264-CBD2-451D-9960-63FA08D957F3}"/>
              </a:ext>
            </a:extLst>
          </p:cNvPr>
          <p:cNvSpPr>
            <a:spLocks noGrp="1"/>
          </p:cNvSpPr>
          <p:nvPr>
            <p:ph type="ftr" sz="quarter" idx="11"/>
          </p:nvPr>
        </p:nvSpPr>
        <p:spPr/>
        <p:txBody>
          <a:bodyPr/>
          <a:lstStyle/>
          <a:p>
            <a:pPr>
              <a:defRPr/>
            </a:pPr>
            <a:endParaRPr lang="en-US">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48F776D8-557E-472F-B81D-298E210859E6}"/>
              </a:ext>
            </a:extLst>
          </p:cNvPr>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54594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EB93ECD-0F7E-4567-8BCB-6E9FA8C8C65B}"/>
              </a:ext>
            </a:extLst>
          </p:cNvPr>
          <p:cNvSpPr>
            <a:spLocks noGrp="1"/>
          </p:cNvSpPr>
          <p:nvPr>
            <p:ph type="title"/>
          </p:nvPr>
        </p:nvSpPr>
        <p:spPr>
          <a:xfrm>
            <a:off x="534571" y="580736"/>
            <a:ext cx="6706433" cy="210832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85B709C-DBA4-4FBC-9E5E-0C67C42597E0}"/>
              </a:ext>
            </a:extLst>
          </p:cNvPr>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114868-4411-4CC6-9F99-DAE4AF71A69A}"/>
              </a:ext>
            </a:extLst>
          </p:cNvPr>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65">
                <a:solidFill>
                  <a:schemeClr val="tx1">
                    <a:tint val="75000"/>
                  </a:schemeClr>
                </a:solidFill>
              </a:defRPr>
            </a:lvl1pPr>
          </a:lstStyle>
          <a:p>
            <a:fld id="{C907A507-47DD-4249-84ED-4349A80DB0BB}" type="datetimeFigureOut">
              <a:rPr kumimoji="1" lang="ja-JP" altLang="en-US" smtClean="0"/>
              <a:t>2024/9/27</a:t>
            </a:fld>
            <a:endParaRPr kumimoji="1" lang="ja-JP" altLang="en-US"/>
          </a:p>
        </p:txBody>
      </p:sp>
      <p:sp>
        <p:nvSpPr>
          <p:cNvPr id="5" name="フッター プレースホルダー 4">
            <a:extLst>
              <a:ext uri="{FF2B5EF4-FFF2-40B4-BE49-F238E27FC236}">
                <a16:creationId xmlns:a16="http://schemas.microsoft.com/office/drawing/2014/main" id="{F5F41A00-11DA-4829-AA95-79F757F15F08}"/>
              </a:ext>
            </a:extLst>
          </p:cNvPr>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475F53E-B3CC-473D-81E9-321956D91197}"/>
              </a:ext>
            </a:extLst>
          </p:cNvPr>
          <p:cNvSpPr>
            <a:spLocks noGrp="1"/>
          </p:cNvSpPr>
          <p:nvPr>
            <p:ph type="sldNum" sz="quarter" idx="4"/>
          </p:nvPr>
        </p:nvSpPr>
        <p:spPr>
          <a:xfrm>
            <a:off x="5491500" y="10109835"/>
            <a:ext cx="1749504" cy="580735"/>
          </a:xfrm>
          <a:prstGeom prst="rect">
            <a:avLst/>
          </a:prstGeom>
        </p:spPr>
        <p:txBody>
          <a:bodyPr vert="horz" lIns="91440" tIns="45720" rIns="91440" bIns="45720" rtlCol="0" anchor="ctr"/>
          <a:lstStyle>
            <a:lvl1pPr algn="r">
              <a:defRPr sz="765">
                <a:solidFill>
                  <a:schemeClr val="tx1">
                    <a:tint val="75000"/>
                  </a:schemeClr>
                </a:solidFill>
              </a:defRPr>
            </a:lvl1pPr>
          </a:lstStyle>
          <a:p>
            <a:fld id="{648C84C5-F2E2-4DCD-AB64-2E91F200FE15}" type="slidenum">
              <a:rPr kumimoji="1" lang="ja-JP" altLang="en-US" smtClean="0"/>
              <a:t>‹#›</a:t>
            </a:fld>
            <a:endParaRPr kumimoji="1" lang="ja-JP" altLang="en-US"/>
          </a:p>
        </p:txBody>
      </p:sp>
    </p:spTree>
    <p:extLst>
      <p:ext uri="{BB962C8B-B14F-4D97-AF65-F5344CB8AC3E}">
        <p14:creationId xmlns:p14="http://schemas.microsoft.com/office/powerpoint/2010/main" val="265484965"/>
      </p:ext>
    </p:extLst>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Arial" panose="020B0604020202020204" pitchFamily="34" charset="0"/>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Arial" panose="020B0604020202020204" pitchFamily="34" charset="0"/>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Arial" panose="020B0604020202020204" pitchFamily="34" charset="0"/>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5pPr>
      <a:lvl6pPr marL="1603812"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6pPr>
      <a:lvl7pPr marL="1895414"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7pPr>
      <a:lvl8pPr marL="2187016"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8pPr>
      <a:lvl9pPr marL="247861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9pPr>
    </p:bodyStyle>
    <p:otherStyle>
      <a:defPPr>
        <a:defRPr lang="ja-JP"/>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173037" y="6410883"/>
            <a:ext cx="7699375"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br>
              <a:rPr lang="en-US" altLang="ja-JP" sz="1200" b="1" dirty="0">
                <a:latin typeface="HG丸ｺﾞｼｯｸM-PRO" pitchFamily="50" charset="-128"/>
                <a:ea typeface="HG丸ｺﾞｼｯｸM-PRO" pitchFamily="50"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■希望される方は</a:t>
            </a:r>
            <a:r>
              <a:rPr lang="ja-JP" altLang="en-US" sz="1200" dirty="0" err="1">
                <a:latin typeface="UD デジタル 教科書体 NK-R" panose="02020400000000000000" pitchFamily="18" charset="-128"/>
                <a:ea typeface="UD デジタル 教科書体 NK-R" panose="02020400000000000000" pitchFamily="18" charset="-128"/>
                <a:cs typeface="Times New Roman" pitchFamily="18" charset="0"/>
              </a:rPr>
              <a:t>〇</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印をしてください　　＞＞＞　　　　</a:t>
            </a:r>
            <a:r>
              <a:rPr lang="ja-JP" altLang="en-US" sz="1600" dirty="0">
                <a:latin typeface="UD デジタル 教科書体 NK-R" panose="02020400000000000000" pitchFamily="18" charset="-128"/>
                <a:ea typeface="UD デジタル 教科書体 NK-R" panose="02020400000000000000" pitchFamily="18" charset="-128"/>
                <a:cs typeface="Times New Roman" pitchFamily="18" charset="0"/>
              </a:rPr>
              <a:t>手話通訳希望　　　・　　　要約筆記希望</a:t>
            </a:r>
            <a:br>
              <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rPr>
            </a:b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■申込</a:t>
            </a:r>
            <a:r>
              <a:rPr kumimoji="1" lang="ja-JP"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期限</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　</a:t>
            </a:r>
            <a:r>
              <a:rPr kumimoji="1" lang="ja-JP" altLang="en-US" sz="1200" b="1"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cs typeface="Times New Roman" pitchFamily="18" charset="0"/>
              </a:rPr>
              <a:t>各会場開催日の</a:t>
            </a:r>
            <a:r>
              <a:rPr lang="ja-JP" altLang="en-US" sz="1200" b="1" u="sng"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t>７</a:t>
            </a:r>
            <a:r>
              <a:rPr kumimoji="1" lang="ja-JP" altLang="en-US" sz="1200" b="1" i="0" u="sng" strike="noStrike" cap="none" normalizeH="0" baseline="0" dirty="0">
                <a:ln>
                  <a:noFill/>
                </a:ln>
                <a:solidFill>
                  <a:srgbClr val="FF0000"/>
                </a:solidFill>
                <a:effectLst/>
                <a:latin typeface="UD デジタル 教科書体 NK-R" panose="02020400000000000000" pitchFamily="18" charset="-128"/>
                <a:ea typeface="UD デジタル 教科書体 NK-R" panose="02020400000000000000" pitchFamily="18" charset="-128"/>
                <a:cs typeface="Times New Roman" pitchFamily="18" charset="0"/>
              </a:rPr>
              <a:t>日前</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までにＦＡＸ又は電子メールにてお申込みください。</a:t>
            </a:r>
            <a:endPar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endParaRPr>
          </a:p>
          <a:p>
            <a:pPr lvl="0" defTabSz="914400" eaLnBrk="0" hangingPunct="0">
              <a:lnSpc>
                <a:spcPct val="100000"/>
              </a:lnSpc>
            </a:pP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なお、申込多数の際は、申込期限前に締め切ることがありますので承知くだ</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さ</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い。</a:t>
            </a: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■個人情報の取扱い　＞＞＞　申込書に記載された個人情報は、本研修の参加者受付や連絡のみの目的で使用し、</a:t>
            </a: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他の目的で使用することはありません。</a:t>
            </a: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br>
              <a:rPr kumimoji="1" lang="en-US" altLang="ja-JP"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br>
            <a:r>
              <a:rPr kumimoji="1" lang="ja-JP" altLang="en-US" sz="1200" b="0" i="0" u="none" strike="noStrike" cap="none" normalizeH="0" baseline="0" dirty="0">
                <a:ln>
                  <a:noFill/>
                </a:ln>
                <a:solidFill>
                  <a:schemeClr val="tx1"/>
                </a:solidFill>
                <a:effectLst/>
                <a:latin typeface="UD デジタル 教科書体 NK-R" panose="02020400000000000000" pitchFamily="18" charset="-128"/>
                <a:ea typeface="UD デジタル 教科書体 NK-R" panose="02020400000000000000" pitchFamily="18" charset="-128"/>
                <a:cs typeface="Times New Roman" pitchFamily="18" charset="0"/>
              </a:rPr>
              <a:t>■写真撮影　＞＞＞　</a:t>
            </a: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研修会の様子を今後の広報等に使用する目的のため写真撮影を行います。</a:t>
            </a: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　　　　　　　　　　　　　　　　　差し障りのある方は、お申し込み時又は研修会当日にお申し出ください。</a:t>
            </a: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br>
              <a:rPr lang="en-US" altLang="ja-JP" sz="1200" dirty="0">
                <a:latin typeface="UD デジタル 教科書体 NK-R" panose="02020400000000000000" pitchFamily="18" charset="-128"/>
                <a:ea typeface="UD デジタル 教科書体 NK-R" panose="02020400000000000000" pitchFamily="18" charset="-128"/>
                <a:cs typeface="Times New Roman" pitchFamily="18" charset="0"/>
              </a:rPr>
            </a:br>
            <a:r>
              <a:rPr lang="ja-JP" altLang="en-US" sz="1200" dirty="0">
                <a:latin typeface="UD デジタル 教科書体 NK-R" panose="02020400000000000000" pitchFamily="18" charset="-128"/>
                <a:ea typeface="UD デジタル 教科書体 NK-R" panose="02020400000000000000" pitchFamily="18" charset="-128"/>
                <a:cs typeface="Times New Roman" pitchFamily="18" charset="0"/>
              </a:rPr>
              <a:t>■その他　＞＞＞　</a:t>
            </a:r>
            <a:r>
              <a:rPr lang="ja-JP" altLang="en-US" sz="1200"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t>事前申込があった場合のみ手話通訳者・要約筆記者を配置しますので、ご了承ください。</a:t>
            </a:r>
            <a:br>
              <a:rPr lang="ja-JP" altLang="en-US" sz="1200" dirty="0">
                <a:solidFill>
                  <a:srgbClr val="FF0000"/>
                </a:solidFill>
                <a:latin typeface="HG丸ｺﾞｼｯｸM-PRO" pitchFamily="50" charset="-128"/>
                <a:ea typeface="HG丸ｺﾞｼｯｸM-PRO" pitchFamily="50" charset="-128"/>
                <a:cs typeface="Times New Roman" pitchFamily="18" charset="0"/>
              </a:rPr>
            </a:br>
            <a:endParaRPr kumimoji="1" lang="ja-JP" altLang="en-US" sz="1200" b="0" i="0" u="none" strike="noStrike" cap="none" normalizeH="0" baseline="0" dirty="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400" b="1" dirty="0">
                <a:latin typeface="HG丸ｺﾞｼｯｸM-PRO" pitchFamily="50" charset="-128"/>
                <a:ea typeface="HG丸ｺﾞｼｯｸM-PRO" pitchFamily="50" charset="-128"/>
                <a:cs typeface="Times New Roman" pitchFamily="18" charset="0"/>
              </a:rPr>
              <a:t>　</a:t>
            </a:r>
            <a:r>
              <a:rPr kumimoji="1" lang="en-US" altLang="ja-JP"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a:t>
            </a:r>
            <a:r>
              <a:rPr kumimoji="1" lang="ja-JP" altLang="en-US"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問合せ・申込先</a:t>
            </a:r>
            <a:r>
              <a:rPr kumimoji="1" lang="en-US" altLang="ja-JP"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a:t>
            </a:r>
            <a:endParaRPr kumimoji="1" lang="en-US" altLang="ja-JP" sz="14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1"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鳥取県社会福祉協議会</a:t>
            </a:r>
            <a:r>
              <a:rPr lang="ja-JP" altLang="en-US" sz="1200" dirty="0">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福祉振興部（担当：</a:t>
            </a:r>
            <a:r>
              <a:rPr lang="ja-JP" altLang="en-US" sz="1200" dirty="0">
                <a:latin typeface="UD デジタル 教科書体 NK-B" panose="02020700000000000000" pitchFamily="18" charset="-128"/>
                <a:ea typeface="UD デジタル 教科書体 NK-B" panose="02020700000000000000" pitchFamily="18" charset="-128"/>
                <a:cs typeface="Times New Roman" pitchFamily="18" charset="0"/>
              </a:rPr>
              <a:t>細田</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、住田）</a:t>
            </a:r>
            <a:endPar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689-0201</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鳥取市伏野</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1729-5</a:t>
            </a:r>
            <a:r>
              <a:rPr lang="ja-JP" altLang="en-US" sz="1200" dirty="0">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県立福祉人材研修センター内</a:t>
            </a:r>
            <a:endPar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TEL 0857-59-6344</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FAX 0857-59-6340</a:t>
            </a:r>
            <a:endPar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en-US" altLang="ja-JP"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 </a:t>
            </a:r>
            <a:r>
              <a:rPr kumimoji="1" lang="ja-JP" altLang="en-US" sz="12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ﾒｰﾙｱﾄﾞﾚｽ　</a:t>
            </a:r>
            <a:r>
              <a:rPr kumimoji="1" lang="en-US" altLang="ja-JP" sz="14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cs typeface="Times New Roman" pitchFamily="18" charset="0"/>
              </a:rPr>
              <a:t>aisapo@tottori-wel.or.jp</a:t>
            </a:r>
            <a:endParaRPr kumimoji="1" lang="en-US" altLang="ja-JP" sz="1400" b="0" i="0" u="none" strike="noStrike" cap="none" normalizeH="0" baseline="0" dirty="0">
              <a:ln>
                <a:noFill/>
              </a:ln>
              <a:solidFill>
                <a:schemeClr val="tx1"/>
              </a:solidFill>
              <a:effectLst/>
              <a:latin typeface="UD デジタル 教科書体 NK-B" panose="02020700000000000000" pitchFamily="18" charset="-128"/>
              <a:ea typeface="UD デジタル 教科書体 NK-B" panose="02020700000000000000" pitchFamily="18"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158462781"/>
              </p:ext>
            </p:extLst>
          </p:nvPr>
        </p:nvGraphicFramePr>
        <p:xfrm>
          <a:off x="310015" y="1410728"/>
          <a:ext cx="7155542" cy="4711535"/>
        </p:xfrm>
        <a:graphic>
          <a:graphicData uri="http://schemas.openxmlformats.org/drawingml/2006/table">
            <a:tbl>
              <a:tblPr/>
              <a:tblGrid>
                <a:gridCol w="758137">
                  <a:extLst>
                    <a:ext uri="{9D8B030D-6E8A-4147-A177-3AD203B41FA5}">
                      <a16:colId xmlns:a16="http://schemas.microsoft.com/office/drawing/2014/main" val="20000"/>
                    </a:ext>
                  </a:extLst>
                </a:gridCol>
                <a:gridCol w="1665190">
                  <a:extLst>
                    <a:ext uri="{9D8B030D-6E8A-4147-A177-3AD203B41FA5}">
                      <a16:colId xmlns:a16="http://schemas.microsoft.com/office/drawing/2014/main" val="20001"/>
                    </a:ext>
                  </a:extLst>
                </a:gridCol>
                <a:gridCol w="1908875">
                  <a:extLst>
                    <a:ext uri="{9D8B030D-6E8A-4147-A177-3AD203B41FA5}">
                      <a16:colId xmlns:a16="http://schemas.microsoft.com/office/drawing/2014/main" val="20002"/>
                    </a:ext>
                  </a:extLst>
                </a:gridCol>
                <a:gridCol w="812288">
                  <a:extLst>
                    <a:ext uri="{9D8B030D-6E8A-4147-A177-3AD203B41FA5}">
                      <a16:colId xmlns:a16="http://schemas.microsoft.com/office/drawing/2014/main" val="20003"/>
                    </a:ext>
                  </a:extLst>
                </a:gridCol>
                <a:gridCol w="2011052">
                  <a:extLst>
                    <a:ext uri="{9D8B030D-6E8A-4147-A177-3AD203B41FA5}">
                      <a16:colId xmlns:a16="http://schemas.microsoft.com/office/drawing/2014/main" val="20004"/>
                    </a:ext>
                  </a:extLst>
                </a:gridCol>
              </a:tblGrid>
              <a:tr h="361441">
                <a:tc rowSpan="2">
                  <a:txBody>
                    <a:bodyPr/>
                    <a:lstStyle/>
                    <a:p>
                      <a:pPr marL="419100" indent="-419100"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市町村</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419100" indent="-419100"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氏</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名</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所</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属</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機</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関</a:t>
                      </a:r>
                    </a:p>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（電話番号）</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希望会場</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参加</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者</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区分</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24022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304800" indent="-304800" algn="l">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※該当するものに</a:t>
                      </a:r>
                      <a:r>
                        <a:rPr lang="ja-JP" sz="1100" b="1" kern="100" dirty="0">
                          <a:effectLst/>
                          <a:latin typeface="UD デジタル 教科書体 NK-R" panose="02020400000000000000" pitchFamily="18" charset="-128"/>
                          <a:ea typeface="UD デジタル 教科書体 NK-R" panose="02020400000000000000" pitchFamily="18" charset="-128"/>
                          <a:cs typeface="Times New Roman"/>
                        </a:rPr>
                        <a:t>レ</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印をして下さい。</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645189">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45189">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45189">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45189">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5189">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p>
                    <a:p>
                      <a:pPr marL="419100" indent="-419100" algn="just">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419100" indent="-419100" algn="just">
                        <a:spcAft>
                          <a:spcPts val="0"/>
                        </a:spcAft>
                      </a:pPr>
                      <a:endPar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just">
                        <a:spcAft>
                          <a:spcPts val="0"/>
                        </a:spcAft>
                      </a:pPr>
                      <a:r>
                        <a:rPr 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endParaRPr lang="ja-JP" sz="11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9100" indent="-419100" algn="ctr">
                        <a:spcAft>
                          <a:spcPts val="0"/>
                        </a:spcAft>
                      </a:pP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a:t>
                      </a:r>
                      <a:r>
                        <a:rPr lang="ja-JP" altLang="en-US"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en-US"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ja-JP" sz="1100" kern="100" dirty="0">
                          <a:effectLst/>
                          <a:latin typeface="UD デジタル 教科書体 NK-R" panose="02020400000000000000" pitchFamily="18" charset="-128"/>
                          <a:ea typeface="UD デジタル 教科書体 NK-R" panose="02020400000000000000" pitchFamily="18" charset="-128"/>
                          <a:cs typeface="Times New Roman"/>
                        </a:rPr>
                        <a:t>　　）</a:t>
                      </a: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東部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中部</a:t>
                      </a:r>
                    </a:p>
                    <a:p>
                      <a:pPr marL="342900" indent="-342900" algn="just">
                        <a:spcAft>
                          <a:spcPts val="0"/>
                        </a:spcAft>
                      </a:pPr>
                      <a:r>
                        <a:rPr lang="ja-JP" sz="1100" kern="100" dirty="0">
                          <a:effectLst/>
                          <a:latin typeface="UD デジタル 教科書体 NK-R" panose="02020400000000000000" pitchFamily="18" charset="-128"/>
                          <a:ea typeface="UD デジタル 教科書体 NK-R" panose="02020400000000000000" pitchFamily="18" charset="-128"/>
                          <a:cs typeface="Times New Roman"/>
                        </a:rPr>
                        <a:t>□ 西部</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あいサポート企業、団体</a:t>
                      </a:r>
                    </a:p>
                    <a:p>
                      <a:pPr marL="342900" indent="-342900" algn="l">
                        <a:spcAft>
                          <a:spcPts val="0"/>
                        </a:spcAft>
                      </a:pP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 </a:t>
                      </a: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あいサポート</a:t>
                      </a:r>
                      <a:r>
                        <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rPr>
                        <a:t>メッセンジャー</a:t>
                      </a:r>
                      <a:endParaRPr lang="en-US"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p>
                      <a:pPr marL="342900" indent="-342900" algn="l">
                        <a:spcAft>
                          <a:spcPts val="0"/>
                        </a:spcAft>
                      </a:pPr>
                      <a:r>
                        <a:rPr lang="ja-JP" altLang="en-US" sz="1000" kern="100" dirty="0">
                          <a:effectLst/>
                          <a:latin typeface="UD デジタル 教科書体 NK-R" panose="02020400000000000000" pitchFamily="18" charset="-128"/>
                          <a:ea typeface="UD デジタル 教科書体 NK-R" panose="02020400000000000000" pitchFamily="18" charset="-128"/>
                          <a:cs typeface="Times New Roman"/>
                        </a:rPr>
                        <a:t>□ あいサポーター</a:t>
                      </a:r>
                      <a:endParaRPr lang="ja-JP" altLang="ja-JP" sz="1000" kern="100" dirty="0">
                        <a:effectLst/>
                        <a:latin typeface="UD デジタル 教科書体 NK-R" panose="02020400000000000000" pitchFamily="18" charset="-128"/>
                        <a:ea typeface="UD デジタル 教科書体 NK-R" panose="02020400000000000000" pitchFamily="18" charset="-128"/>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45189">
                <a:tc gridSpan="5">
                  <a:txBody>
                    <a:bodyPr/>
                    <a:lstStyle/>
                    <a:p>
                      <a:pPr marL="419100" indent="-419100" algn="just">
                        <a:spcAft>
                          <a:spcPts val="0"/>
                        </a:spcAft>
                      </a:pPr>
                      <a:r>
                        <a:rPr lang="ja-JP" altLang="en-US" sz="1400" b="1" u="none" kern="100" dirty="0">
                          <a:effectLst/>
                          <a:latin typeface="UD デジタル 教科書体 NK-B" panose="02020700000000000000" pitchFamily="18" charset="-128"/>
                          <a:ea typeface="UD デジタル 教科書体 NK-B" panose="02020700000000000000" pitchFamily="18" charset="-128"/>
                          <a:cs typeface="Times New Roman"/>
                        </a:rPr>
                        <a:t>備　考（</a:t>
                      </a:r>
                      <a:r>
                        <a:rPr lang="ja-JP" altLang="en-US" sz="1400" b="1" u="sng" kern="100" dirty="0">
                          <a:effectLst/>
                          <a:latin typeface="UD デジタル 教科書体 NK-B" panose="02020700000000000000" pitchFamily="18" charset="-128"/>
                          <a:ea typeface="UD デジタル 教科書体 NK-B" panose="02020700000000000000" pitchFamily="18" charset="-128"/>
                          <a:cs typeface="Times New Roman"/>
                        </a:rPr>
                        <a:t>講師に尋ねたいこと、取り上げてほしい内容等ありましたら記載ください</a:t>
                      </a:r>
                      <a:r>
                        <a:rPr lang="ja-JP" altLang="en-US" sz="1400" b="1" u="none" kern="100" dirty="0">
                          <a:effectLst/>
                          <a:latin typeface="UD デジタル 教科書体 NK-B" panose="02020700000000000000" pitchFamily="18" charset="-128"/>
                          <a:ea typeface="UD デジタル 教科書体 NK-B" panose="02020700000000000000" pitchFamily="18" charset="-128"/>
                          <a:cs typeface="Times New Roman"/>
                        </a:rPr>
                        <a:t>）</a:t>
                      </a:r>
                      <a:endParaRPr lang="en-US" altLang="ja-JP" sz="1400" b="1" u="none" kern="100" dirty="0">
                        <a:effectLst/>
                        <a:latin typeface="UD デジタル 教科書体 NK-B" panose="02020700000000000000" pitchFamily="18" charset="-128"/>
                        <a:ea typeface="UD デジタル 教科書体 NK-B" panose="02020700000000000000" pitchFamily="18"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p>
                      <a:pPr marL="419100" indent="-419100" algn="just">
                        <a:spcAft>
                          <a:spcPts val="0"/>
                        </a:spcAft>
                      </a:pPr>
                      <a:endParaRPr lang="en-US" altLang="ja-JP" sz="1100" b="1" u="sng" kern="100" dirty="0">
                        <a:effectLst/>
                        <a:latin typeface="HG丸ｺﾞｼｯｸM-PRO" panose="020F0600000000000000" pitchFamily="50" charset="-128"/>
                        <a:ea typeface="HG丸ｺﾞｼｯｸM-PRO" panose="020F0600000000000000" pitchFamily="50" charset="-128"/>
                        <a:cs typeface="Times New Roman"/>
                      </a:endParaRPr>
                    </a:p>
                  </a:txBody>
                  <a:tcPr marL="62865" marR="6286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just">
                        <a:spcAft>
                          <a:spcPts val="0"/>
                        </a:spcAft>
                      </a:pPr>
                      <a:endParaRPr lang="ja-JP" sz="10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419100" indent="-419100" algn="r">
                        <a:spcAft>
                          <a:spcPts val="0"/>
                        </a:spcAft>
                      </a:pPr>
                      <a:endParaRPr lang="ja-JP" sz="1000" kern="100" dirty="0">
                        <a:effectLst/>
                        <a:latin typeface="Century"/>
                        <a:ea typeface="ＭＳ 明朝"/>
                        <a:cs typeface="Times New Roman"/>
                      </a:endParaRPr>
                    </a:p>
                  </a:txBody>
                  <a:tcPr marL="62865" marR="628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342900" indent="-342900" algn="just">
                        <a:spcAft>
                          <a:spcPts val="0"/>
                        </a:spcAft>
                      </a:pPr>
                      <a:endParaRPr lang="ja-JP" sz="10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marL="342900" indent="-342900" algn="just">
                        <a:spcAft>
                          <a:spcPts val="0"/>
                        </a:spcAft>
                      </a:pPr>
                      <a:endParaRPr lang="ja-JP" sz="10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Rectangle 1"/>
          <p:cNvSpPr txBox="1">
            <a:spLocks noChangeArrowheads="1"/>
          </p:cNvSpPr>
          <p:nvPr/>
        </p:nvSpPr>
        <p:spPr bwMode="auto">
          <a:xfrm>
            <a:off x="382586" y="289300"/>
            <a:ext cx="7010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algn="ctr" defTabSz="914400" rtl="0" eaLnBrk="1" fontAlgn="base" latinLnBrk="0" hangingPunct="1">
              <a:spcBef>
                <a:spcPct val="0"/>
              </a:spcBef>
              <a:spcAft>
                <a:spcPct val="0"/>
              </a:spcAft>
              <a:buNone/>
              <a:defRPr kumimoji="1" sz="4400" kern="1200">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br>
              <a:rPr lang="en-US" altLang="ja-JP" sz="1200" b="1" dirty="0">
                <a:latin typeface="HG丸ｺﾞｼｯｸM-PRO" pitchFamily="50" charset="-128"/>
                <a:ea typeface="HG丸ｺﾞｼｯｸM-PRO" pitchFamily="50" charset="-128"/>
                <a:cs typeface="Times New Roman" pitchFamily="18" charset="0"/>
              </a:rPr>
            </a:br>
            <a:r>
              <a:rPr lang="ja-JP" altLang="en-US" sz="1200" b="1">
                <a:latin typeface="HG丸ｺﾞｼｯｸM-PRO" pitchFamily="50" charset="-128"/>
                <a:ea typeface="HG丸ｺﾞｼｯｸM-PRO" pitchFamily="50" charset="-128"/>
                <a:cs typeface="Times New Roman" pitchFamily="18" charset="0"/>
              </a:rPr>
              <a:t> </a:t>
            </a:r>
            <a:r>
              <a:rPr lang="ja-JP" altLang="en-US" sz="2400" b="1">
                <a:latin typeface="UD デジタル 教科書体 NK-B" panose="02020700000000000000" pitchFamily="18" charset="-128"/>
                <a:ea typeface="UD デジタル 教科書体 NK-B" panose="02020700000000000000" pitchFamily="18" charset="-128"/>
                <a:cs typeface="Times New Roman" pitchFamily="18" charset="0"/>
              </a:rPr>
              <a:t>令和６年</a:t>
            </a:r>
            <a:r>
              <a:rPr lang="ja-JP" altLang="ja-JP" sz="2400" b="1">
                <a:latin typeface="UD デジタル 教科書体 NK-B" panose="02020700000000000000" pitchFamily="18" charset="-128"/>
                <a:ea typeface="UD デジタル 教科書体 NK-B" panose="02020700000000000000" pitchFamily="18" charset="-128"/>
                <a:cs typeface="Times New Roman" pitchFamily="18" charset="0"/>
              </a:rPr>
              <a:t>度</a:t>
            </a:r>
            <a:r>
              <a:rPr lang="ja-JP" altLang="ja-JP" sz="2400" b="1" dirty="0">
                <a:latin typeface="UD デジタル 教科書体 NK-B" panose="02020700000000000000" pitchFamily="18" charset="-128"/>
                <a:ea typeface="UD デジタル 教科書体 NK-B" panose="02020700000000000000" pitchFamily="18" charset="-128"/>
                <a:cs typeface="Times New Roman" pitchFamily="18" charset="0"/>
              </a:rPr>
              <a:t>あいサポーターステップアップ研修</a:t>
            </a:r>
            <a:r>
              <a:rPr lang="ja-JP" altLang="en-US" sz="2400" b="1" dirty="0">
                <a:latin typeface="UD デジタル 教科書体 NK-B" panose="02020700000000000000" pitchFamily="18" charset="-128"/>
                <a:ea typeface="UD デジタル 教科書体 NK-B" panose="02020700000000000000" pitchFamily="18" charset="-128"/>
                <a:cs typeface="Times New Roman" pitchFamily="18" charset="0"/>
              </a:rPr>
              <a:t>　</a:t>
            </a:r>
            <a:endParaRPr lang="en-US" altLang="ja-JP" sz="2400" b="1" dirty="0">
              <a:latin typeface="UD デジタル 教科書体 NK-B" panose="02020700000000000000" pitchFamily="18" charset="-128"/>
              <a:ea typeface="UD デジタル 教科書体 NK-B" panose="02020700000000000000" pitchFamily="18" charset="-128"/>
              <a:cs typeface="Times New Roman" pitchFamily="18" charset="0"/>
            </a:endParaRPr>
          </a:p>
          <a:p>
            <a:r>
              <a:rPr lang="en-US" altLang="ja-JP" sz="2400" b="1" dirty="0">
                <a:latin typeface="UD デジタル 教科書体 NK-B" panose="02020700000000000000" pitchFamily="18" charset="-128"/>
                <a:ea typeface="UD デジタル 教科書体 NK-B" panose="02020700000000000000" pitchFamily="18" charset="-128"/>
                <a:cs typeface="Times New Roman" pitchFamily="18" charset="0"/>
              </a:rPr>
              <a:t>【</a:t>
            </a:r>
            <a:r>
              <a:rPr lang="ja-JP" altLang="en-US" sz="2400" b="1" dirty="0">
                <a:latin typeface="UD デジタル 教科書体 NK-B" panose="02020700000000000000" pitchFamily="18" charset="-128"/>
                <a:ea typeface="UD デジタル 教科書体 NK-B" panose="02020700000000000000" pitchFamily="18" charset="-128"/>
                <a:cs typeface="Times New Roman" pitchFamily="18" charset="0"/>
              </a:rPr>
              <a:t>参加申込書</a:t>
            </a:r>
            <a:r>
              <a:rPr lang="en-US" altLang="ja-JP" sz="2400" b="1" dirty="0">
                <a:latin typeface="UD デジタル 教科書体 NK-B" panose="02020700000000000000" pitchFamily="18" charset="-128"/>
                <a:ea typeface="UD デジタル 教科書体 NK-B" panose="02020700000000000000" pitchFamily="18" charset="-128"/>
                <a:cs typeface="Times New Roman" pitchFamily="18" charset="0"/>
              </a:rPr>
              <a:t>】</a:t>
            </a:r>
          </a:p>
        </p:txBody>
      </p:sp>
    </p:spTree>
    <p:extLst>
      <p:ext uri="{BB962C8B-B14F-4D97-AF65-F5344CB8AC3E}">
        <p14:creationId xmlns:p14="http://schemas.microsoft.com/office/powerpoint/2010/main" val="20717750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1917</TotalTime>
  <Words>403</Words>
  <Application>Microsoft Office PowerPoint</Application>
  <PresentationFormat>ユーザー設定</PresentationFormat>
  <Paragraphs>64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UD デジタル 教科書体 NK-B</vt:lpstr>
      <vt:lpstr>UD デジタル 教科書体 NK-R</vt:lpstr>
      <vt:lpstr>游ゴシック</vt:lpstr>
      <vt:lpstr>游ゴシック Light</vt:lpstr>
      <vt:lpstr>Arial</vt:lpstr>
      <vt:lpstr>Calibri</vt:lpstr>
      <vt:lpstr>Office テーマ</vt:lpstr>
      <vt:lpstr> ■希望される方は〇印をしてください　　＞＞＞　　　　手話通訳希望　　　・　　　要約筆記希望   ■申込期限　＞＞＞　各会場開催日の７日前までにＦＡＸ又は電子メールにてお申込みください。 　　   　　　　　　　　　　　　　なお、申込多数の際は、申込期限前に締め切ることがありますので承知ください。  ■個人情報の取扱い　＞＞＞　申込書に記載された個人情報は、本研修の参加者受付や連絡のみの目的で使用し、 　　　　　　　　　　　　　　　　　　　　　　　　他の目的で使用することはありません。  ■写真撮影　＞＞＞　研修会の様子を今後の広報等に使用する目的のため写真撮影を行います。 　　　　　　　　　　　　　　　　　差し障りのある方は、お申し込み時又は研修会当日にお申し出ください。  ■その他　＞＞＞　事前申込があった場合のみ手話通訳者・要約筆記者を配置しますので、ご了承ください。  　【問合せ・申込先】   　鳥取県社会福祉協議会  福祉振興部（担当：細田、住田）   　〒689-0201　鳥取市伏野1729-5  県立福祉人材研修センター内  　 TEL 0857-59-6344　 FAX 0857-59-6340  　 ﾒｰﾙｱﾄﾞﾚｽ　aisapo@tottori-wel.or.jp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山根　瑞希</cp:lastModifiedBy>
  <cp:revision>228</cp:revision>
  <cp:lastPrinted>2024-09-20T04:51:09Z</cp:lastPrinted>
  <dcterms:created xsi:type="dcterms:W3CDTF">2013-08-07T01:16:52Z</dcterms:created>
  <dcterms:modified xsi:type="dcterms:W3CDTF">2024-09-27T06:18:02Z</dcterms:modified>
</cp:coreProperties>
</file>