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Lst>
  <p:sldSz cx="6858000" cy="9906000" type="A4"/>
  <p:notesSz cx="6735763" cy="98663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6240" userDrawn="1">
          <p15:clr>
            <a:srgbClr val="A4A3A4"/>
          </p15:clr>
        </p15:guide>
        <p15:guide id="2" pos="432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有沢　郁翁" initials="有沢　郁翁" lastIdx="2" clrIdx="0">
    <p:extLst>
      <p:ext uri="{19B8F6BF-5375-455C-9EA6-DF929625EA0E}">
        <p15:presenceInfo xmlns:p15="http://schemas.microsoft.com/office/powerpoint/2012/main" userId="S-1-5-21-1696106892-1311939315-689700017-761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558ED5"/>
    <a:srgbClr val="4F81B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8D230F3-CF80-4859-8CE7-A43EE81993B5}" styleName="淡色スタイル 1 - アクセント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FABFCF23-3B69-468F-B69F-88F6DE6A72F2}" styleName="中間スタイル 1 - アクセント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9099" autoAdjust="0"/>
  </p:normalViewPr>
  <p:slideViewPr>
    <p:cSldViewPr>
      <p:cViewPr varScale="1">
        <p:scale>
          <a:sx n="48" d="100"/>
          <a:sy n="48" d="100"/>
        </p:scale>
        <p:origin x="2358" y="48"/>
      </p:cViewPr>
      <p:guideLst>
        <p:guide orient="horz" pos="6240"/>
        <p:guide pos="43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commentAuthors" Target="commentAuthors.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1456813" y="3632202"/>
            <a:ext cx="4950338" cy="3268461"/>
          </a:xfrm>
        </p:spPr>
        <p:txBody>
          <a:bodyPr anchor="b">
            <a:normAutofit/>
          </a:bodyPr>
          <a:lstStyle>
            <a:lvl1pPr>
              <a:defRPr sz="4050"/>
            </a:lvl1pPr>
          </a:lstStyle>
          <a:p>
            <a:r>
              <a:rPr lang="ja-JP" altLang="en-US"/>
              <a:t>マスター タイトルの書式設定</a:t>
            </a:r>
            <a:endParaRPr lang="en-US" dirty="0"/>
          </a:p>
        </p:txBody>
      </p:sp>
      <p:sp>
        <p:nvSpPr>
          <p:cNvPr id="3" name="Subtitle 2"/>
          <p:cNvSpPr>
            <a:spLocks noGrp="1"/>
          </p:cNvSpPr>
          <p:nvPr>
            <p:ph type="subTitle" idx="1"/>
          </p:nvPr>
        </p:nvSpPr>
        <p:spPr>
          <a:xfrm>
            <a:off x="1456813" y="6900661"/>
            <a:ext cx="4950338" cy="1626853"/>
          </a:xfrm>
        </p:spPr>
        <p:txBody>
          <a:bodyPr anchor="t"/>
          <a:lstStyle>
            <a:lvl1pPr marL="0" indent="0" algn="l">
              <a:buNone/>
              <a:defRPr>
                <a:solidFill>
                  <a:schemeClr val="tx1">
                    <a:lumMod val="65000"/>
                    <a:lumOff val="35000"/>
                  </a:schemeClr>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80EC91C1-17C0-4DFA-9497-70FB6360FAAB}" type="datetimeFigureOut">
              <a:rPr kumimoji="1" lang="ja-JP" altLang="en-US" smtClean="0"/>
              <a:t>2023/10/18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9" name="Freeform 8"/>
          <p:cNvSpPr/>
          <p:nvPr/>
        </p:nvSpPr>
        <p:spPr bwMode="auto">
          <a:xfrm>
            <a:off x="-23789" y="6241674"/>
            <a:ext cx="1046605" cy="1129239"/>
          </a:xfrm>
          <a:custGeom>
            <a:avLst/>
            <a:gdLst/>
            <a:ahLst/>
            <a:cxnLst/>
            <a:rect l="l" t="t"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a:noFill/>
          </a:ln>
        </p:spPr>
      </p:sp>
      <p:sp>
        <p:nvSpPr>
          <p:cNvPr id="6" name="Slide Number Placeholder 5"/>
          <p:cNvSpPr>
            <a:spLocks noGrp="1"/>
          </p:cNvSpPr>
          <p:nvPr>
            <p:ph type="sldNum" sz="quarter" idx="12"/>
          </p:nvPr>
        </p:nvSpPr>
        <p:spPr>
          <a:xfrm>
            <a:off x="317500" y="6542671"/>
            <a:ext cx="438734" cy="527403"/>
          </a:xfrm>
        </p:spPr>
        <p:txBody>
          <a:bodyPr/>
          <a:lstStyle/>
          <a:p>
            <a:fld id="{65D38720-D8B5-4CB1-9F95-9128F1C7B76C}" type="slidenum">
              <a:rPr kumimoji="1" lang="ja-JP" altLang="en-US" smtClean="0"/>
              <a:t>‹#›</a:t>
            </a:fld>
            <a:endParaRPr kumimoji="1" lang="ja-JP" altLang="en-US"/>
          </a:p>
        </p:txBody>
      </p:sp>
    </p:spTree>
    <p:extLst>
      <p:ext uri="{BB962C8B-B14F-4D97-AF65-F5344CB8AC3E}">
        <p14:creationId xmlns:p14="http://schemas.microsoft.com/office/powerpoint/2010/main" val="24975939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タイトルとキャプション">
    <p:spTree>
      <p:nvGrpSpPr>
        <p:cNvPr id="1" name=""/>
        <p:cNvGrpSpPr/>
        <p:nvPr/>
      </p:nvGrpSpPr>
      <p:grpSpPr>
        <a:xfrm>
          <a:off x="0" y="0"/>
          <a:ext cx="0" cy="0"/>
          <a:chOff x="0" y="0"/>
          <a:chExt cx="0" cy="0"/>
        </a:xfrm>
      </p:grpSpPr>
      <p:sp>
        <p:nvSpPr>
          <p:cNvPr id="2" name="Title 1"/>
          <p:cNvSpPr>
            <a:spLocks noGrp="1"/>
          </p:cNvSpPr>
          <p:nvPr>
            <p:ph type="title"/>
          </p:nvPr>
        </p:nvSpPr>
        <p:spPr>
          <a:xfrm>
            <a:off x="1456812" y="880533"/>
            <a:ext cx="4943989" cy="4502391"/>
          </a:xfrm>
        </p:spPr>
        <p:txBody>
          <a:bodyPr anchor="ctr">
            <a:normAutofit/>
          </a:bodyPr>
          <a:lstStyle>
            <a:lvl1pPr algn="l">
              <a:defRPr sz="3600" b="0" cap="none"/>
            </a:lvl1pPr>
          </a:lstStyle>
          <a:p>
            <a:r>
              <a:rPr lang="ja-JP" altLang="en-US"/>
              <a:t>マスター タイトルの書式設定</a:t>
            </a:r>
            <a:endParaRPr lang="en-US" dirty="0"/>
          </a:p>
        </p:txBody>
      </p:sp>
      <p:sp>
        <p:nvSpPr>
          <p:cNvPr id="3" name="Text Placeholder 2"/>
          <p:cNvSpPr>
            <a:spLocks noGrp="1"/>
          </p:cNvSpPr>
          <p:nvPr>
            <p:ph type="body" idx="1"/>
          </p:nvPr>
        </p:nvSpPr>
        <p:spPr>
          <a:xfrm>
            <a:off x="1456812" y="6289178"/>
            <a:ext cx="4943989" cy="2247359"/>
          </a:xfrm>
        </p:spPr>
        <p:txBody>
          <a:bodyPr anchor="ctr">
            <a:normAutofit/>
          </a:bodyPr>
          <a:lstStyle>
            <a:lvl1pPr marL="0" indent="0" algn="l">
              <a:buNone/>
              <a:defRPr sz="1350">
                <a:solidFill>
                  <a:schemeClr val="tx1">
                    <a:lumMod val="65000"/>
                    <a:lumOff val="3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80EC91C1-17C0-4DFA-9497-70FB6360FAAB}" type="datetimeFigureOut">
              <a:rPr kumimoji="1" lang="ja-JP" altLang="en-US" smtClean="0"/>
              <a:t>2023/10/18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10" name="Freeform 11"/>
          <p:cNvSpPr/>
          <p:nvPr/>
        </p:nvSpPr>
        <p:spPr bwMode="auto">
          <a:xfrm flipV="1">
            <a:off x="44" y="4573873"/>
            <a:ext cx="1018767" cy="73378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383421" y="4685981"/>
            <a:ext cx="438734" cy="527403"/>
          </a:xfrm>
        </p:spPr>
        <p:txBody>
          <a:bodyPr/>
          <a:lstStyle/>
          <a:p>
            <a:fld id="{65D38720-D8B5-4CB1-9F95-9128F1C7B76C}" type="slidenum">
              <a:rPr kumimoji="1" lang="ja-JP" altLang="en-US" smtClean="0"/>
              <a:t>‹#›</a:t>
            </a:fld>
            <a:endParaRPr kumimoji="1" lang="ja-JP" altLang="en-US"/>
          </a:p>
        </p:txBody>
      </p:sp>
    </p:spTree>
    <p:extLst>
      <p:ext uri="{BB962C8B-B14F-4D97-AF65-F5344CB8AC3E}">
        <p14:creationId xmlns:p14="http://schemas.microsoft.com/office/powerpoint/2010/main" val="12171009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引用 (キャプション付き)">
    <p:spTree>
      <p:nvGrpSpPr>
        <p:cNvPr id="1" name=""/>
        <p:cNvGrpSpPr/>
        <p:nvPr/>
      </p:nvGrpSpPr>
      <p:grpSpPr>
        <a:xfrm>
          <a:off x="0" y="0"/>
          <a:ext cx="0" cy="0"/>
          <a:chOff x="0" y="0"/>
          <a:chExt cx="0" cy="0"/>
        </a:xfrm>
      </p:grpSpPr>
      <p:sp>
        <p:nvSpPr>
          <p:cNvPr id="2" name="Title 1"/>
          <p:cNvSpPr>
            <a:spLocks noGrp="1"/>
          </p:cNvSpPr>
          <p:nvPr>
            <p:ph type="title"/>
          </p:nvPr>
        </p:nvSpPr>
        <p:spPr>
          <a:xfrm>
            <a:off x="1641093" y="880534"/>
            <a:ext cx="4582190" cy="4182533"/>
          </a:xfrm>
        </p:spPr>
        <p:txBody>
          <a:bodyPr anchor="ctr">
            <a:normAutofit/>
          </a:bodyPr>
          <a:lstStyle>
            <a:lvl1pPr algn="l">
              <a:defRPr sz="3600" b="0" cap="none"/>
            </a:lvl1pPr>
          </a:lstStyle>
          <a:p>
            <a:r>
              <a:rPr lang="ja-JP" altLang="en-US"/>
              <a:t>マスター タイトルの書式設定</a:t>
            </a:r>
            <a:endParaRPr lang="en-US" dirty="0"/>
          </a:p>
        </p:txBody>
      </p:sp>
      <p:sp>
        <p:nvSpPr>
          <p:cNvPr id="13" name="Text Placeholder 9"/>
          <p:cNvSpPr>
            <a:spLocks noGrp="1"/>
          </p:cNvSpPr>
          <p:nvPr>
            <p:ph type="body" sz="quarter" idx="13"/>
          </p:nvPr>
        </p:nvSpPr>
        <p:spPr>
          <a:xfrm>
            <a:off x="1811979" y="5063067"/>
            <a:ext cx="4240416" cy="550333"/>
          </a:xfrm>
        </p:spPr>
        <p:txBody>
          <a:bodyPr anchor="ctr">
            <a:noAutofit/>
          </a:bodyPr>
          <a:lstStyle>
            <a:lvl1pPr marL="0" indent="0">
              <a:buFontTx/>
              <a:buNone/>
              <a:defRPr sz="1200">
                <a:solidFill>
                  <a:schemeClr val="tx1">
                    <a:lumMod val="50000"/>
                    <a:lumOff val="50000"/>
                  </a:schemeClr>
                </a:solidFill>
              </a:defRPr>
            </a:lvl1pPr>
            <a:lvl2pPr marL="342900" indent="0">
              <a:buFontTx/>
              <a:buNone/>
              <a:defRPr/>
            </a:lvl2pPr>
            <a:lvl3pPr marL="685800" indent="0">
              <a:buFontTx/>
              <a:buNone/>
              <a:defRPr/>
            </a:lvl3pPr>
            <a:lvl4pPr marL="1028700" indent="0">
              <a:buFontTx/>
              <a:buNone/>
              <a:defRPr/>
            </a:lvl4pPr>
            <a:lvl5pPr marL="1371600" indent="0">
              <a:buFontTx/>
              <a:buNone/>
              <a:defRPr/>
            </a:lvl5pPr>
          </a:lstStyle>
          <a:p>
            <a:pPr lvl="0"/>
            <a:r>
              <a:rPr lang="ja-JP" altLang="en-US"/>
              <a:t>マスター テキストの書式設定</a:t>
            </a:r>
          </a:p>
        </p:txBody>
      </p:sp>
      <p:sp>
        <p:nvSpPr>
          <p:cNvPr id="3" name="Text Placeholder 2"/>
          <p:cNvSpPr>
            <a:spLocks noGrp="1"/>
          </p:cNvSpPr>
          <p:nvPr>
            <p:ph type="body" idx="1"/>
          </p:nvPr>
        </p:nvSpPr>
        <p:spPr>
          <a:xfrm>
            <a:off x="1456812" y="6289178"/>
            <a:ext cx="4943989" cy="2247359"/>
          </a:xfrm>
        </p:spPr>
        <p:txBody>
          <a:bodyPr anchor="ctr">
            <a:normAutofit/>
          </a:bodyPr>
          <a:lstStyle>
            <a:lvl1pPr marL="0" indent="0" algn="l">
              <a:buNone/>
              <a:defRPr sz="1350">
                <a:solidFill>
                  <a:schemeClr val="tx1">
                    <a:lumMod val="65000"/>
                    <a:lumOff val="3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80EC91C1-17C0-4DFA-9497-70FB6360FAAB}" type="datetimeFigureOut">
              <a:rPr kumimoji="1" lang="ja-JP" altLang="en-US" smtClean="0"/>
              <a:t>2023/10/18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19" name="Freeform 11"/>
          <p:cNvSpPr/>
          <p:nvPr/>
        </p:nvSpPr>
        <p:spPr bwMode="auto">
          <a:xfrm flipV="1">
            <a:off x="44" y="4573873"/>
            <a:ext cx="1018767" cy="73378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383421" y="4685981"/>
            <a:ext cx="438734" cy="527403"/>
          </a:xfrm>
        </p:spPr>
        <p:txBody>
          <a:bodyPr/>
          <a:lstStyle/>
          <a:p>
            <a:fld id="{65D38720-D8B5-4CB1-9F95-9128F1C7B76C}" type="slidenum">
              <a:rPr kumimoji="1" lang="ja-JP" altLang="en-US" smtClean="0"/>
              <a:t>‹#›</a:t>
            </a:fld>
            <a:endParaRPr kumimoji="1" lang="ja-JP" altLang="en-US"/>
          </a:p>
        </p:txBody>
      </p:sp>
      <p:sp>
        <p:nvSpPr>
          <p:cNvPr id="14" name="TextBox 13"/>
          <p:cNvSpPr txBox="1"/>
          <p:nvPr/>
        </p:nvSpPr>
        <p:spPr>
          <a:xfrm>
            <a:off x="1356238" y="936007"/>
            <a:ext cx="342989" cy="844676"/>
          </a:xfrm>
          <a:prstGeom prst="rect">
            <a:avLst/>
          </a:prstGeom>
        </p:spPr>
        <p:txBody>
          <a:bodyPr vert="horz" lIns="68580" tIns="34290" rIns="68580" bIns="34290" rtlCol="0" anchor="ctr">
            <a:noAutofit/>
          </a:bodyPr>
          <a:lstStyle/>
          <a:p>
            <a:pPr lvl="0"/>
            <a:r>
              <a:rPr lang="en-US" sz="6000" baseline="0" dirty="0">
                <a:ln w="3175" cmpd="sng">
                  <a:noFill/>
                </a:ln>
                <a:solidFill>
                  <a:schemeClr val="accent1"/>
                </a:solidFill>
                <a:effectLst/>
                <a:latin typeface="Arial"/>
              </a:rPr>
              <a:t>“</a:t>
            </a:r>
          </a:p>
        </p:txBody>
      </p:sp>
      <p:sp>
        <p:nvSpPr>
          <p:cNvPr id="15" name="TextBox 14"/>
          <p:cNvSpPr txBox="1"/>
          <p:nvPr/>
        </p:nvSpPr>
        <p:spPr>
          <a:xfrm>
            <a:off x="6127150" y="4196553"/>
            <a:ext cx="342989" cy="844676"/>
          </a:xfrm>
          <a:prstGeom prst="rect">
            <a:avLst/>
          </a:prstGeom>
        </p:spPr>
        <p:txBody>
          <a:bodyPr vert="horz" lIns="68580" tIns="34290" rIns="68580" bIns="34290" rtlCol="0" anchor="ctr">
            <a:noAutofit/>
          </a:bodyPr>
          <a:lstStyle/>
          <a:p>
            <a:pPr lvl="0"/>
            <a:r>
              <a:rPr lang="en-US" sz="6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93486895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名札">
    <p:spTree>
      <p:nvGrpSpPr>
        <p:cNvPr id="1" name=""/>
        <p:cNvGrpSpPr/>
        <p:nvPr/>
      </p:nvGrpSpPr>
      <p:grpSpPr>
        <a:xfrm>
          <a:off x="0" y="0"/>
          <a:ext cx="0" cy="0"/>
          <a:chOff x="0" y="0"/>
          <a:chExt cx="0" cy="0"/>
        </a:xfrm>
      </p:grpSpPr>
      <p:sp>
        <p:nvSpPr>
          <p:cNvPr id="2" name="Title 1"/>
          <p:cNvSpPr>
            <a:spLocks noGrp="1"/>
          </p:cNvSpPr>
          <p:nvPr>
            <p:ph type="title"/>
          </p:nvPr>
        </p:nvSpPr>
        <p:spPr>
          <a:xfrm>
            <a:off x="1456812" y="3522136"/>
            <a:ext cx="4943989" cy="3935887"/>
          </a:xfrm>
        </p:spPr>
        <p:txBody>
          <a:bodyPr anchor="b">
            <a:normAutofit/>
          </a:bodyPr>
          <a:lstStyle>
            <a:lvl1pPr algn="l">
              <a:defRPr sz="3600" b="0"/>
            </a:lvl1pPr>
          </a:lstStyle>
          <a:p>
            <a:r>
              <a:rPr lang="ja-JP" altLang="en-US"/>
              <a:t>マスター タイトルの書式設定</a:t>
            </a:r>
            <a:endParaRPr lang="en-US" dirty="0"/>
          </a:p>
        </p:txBody>
      </p:sp>
      <p:sp>
        <p:nvSpPr>
          <p:cNvPr id="4" name="Text Placeholder 3"/>
          <p:cNvSpPr>
            <a:spLocks noGrp="1"/>
          </p:cNvSpPr>
          <p:nvPr>
            <p:ph type="body" sz="half" idx="2"/>
          </p:nvPr>
        </p:nvSpPr>
        <p:spPr>
          <a:xfrm>
            <a:off x="1456812" y="7484534"/>
            <a:ext cx="4943989" cy="1053898"/>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ja-JP" altLang="en-US"/>
              <a:t>マスター テキストの書式設定</a:t>
            </a:r>
          </a:p>
        </p:txBody>
      </p:sp>
      <p:sp>
        <p:nvSpPr>
          <p:cNvPr id="5" name="Date Placeholder 4"/>
          <p:cNvSpPr>
            <a:spLocks noGrp="1"/>
          </p:cNvSpPr>
          <p:nvPr>
            <p:ph type="dt" sz="half" idx="10"/>
          </p:nvPr>
        </p:nvSpPr>
        <p:spPr/>
        <p:txBody>
          <a:bodyPr/>
          <a:lstStyle/>
          <a:p>
            <a:fld id="{80EC91C1-17C0-4DFA-9497-70FB6360FAAB}" type="datetimeFigureOut">
              <a:rPr kumimoji="1" lang="ja-JP" altLang="en-US" smtClean="0"/>
              <a:t>2023/10/18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11" name="Freeform 11"/>
          <p:cNvSpPr/>
          <p:nvPr/>
        </p:nvSpPr>
        <p:spPr bwMode="auto">
          <a:xfrm flipV="1">
            <a:off x="44" y="7093176"/>
            <a:ext cx="1018767" cy="73378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383421" y="7197794"/>
            <a:ext cx="438734" cy="527403"/>
          </a:xfrm>
        </p:spPr>
        <p:txBody>
          <a:bodyPr/>
          <a:lstStyle/>
          <a:p>
            <a:fld id="{65D38720-D8B5-4CB1-9F95-9128F1C7B76C}" type="slidenum">
              <a:rPr kumimoji="1" lang="ja-JP" altLang="en-US" smtClean="0"/>
              <a:t>‹#›</a:t>
            </a:fld>
            <a:endParaRPr kumimoji="1" lang="ja-JP" altLang="en-US"/>
          </a:p>
        </p:txBody>
      </p:sp>
    </p:spTree>
    <p:extLst>
      <p:ext uri="{BB962C8B-B14F-4D97-AF65-F5344CB8AC3E}">
        <p14:creationId xmlns:p14="http://schemas.microsoft.com/office/powerpoint/2010/main" val="319516544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引用付きの名札">
    <p:spTree>
      <p:nvGrpSpPr>
        <p:cNvPr id="1" name=""/>
        <p:cNvGrpSpPr/>
        <p:nvPr/>
      </p:nvGrpSpPr>
      <p:grpSpPr>
        <a:xfrm>
          <a:off x="0" y="0"/>
          <a:ext cx="0" cy="0"/>
          <a:chOff x="0" y="0"/>
          <a:chExt cx="0" cy="0"/>
        </a:xfrm>
      </p:grpSpPr>
      <p:sp>
        <p:nvSpPr>
          <p:cNvPr id="13" name="Title 1"/>
          <p:cNvSpPr>
            <a:spLocks noGrp="1"/>
          </p:cNvSpPr>
          <p:nvPr>
            <p:ph type="title"/>
          </p:nvPr>
        </p:nvSpPr>
        <p:spPr>
          <a:xfrm>
            <a:off x="1641093" y="880534"/>
            <a:ext cx="4582190" cy="4182533"/>
          </a:xfrm>
        </p:spPr>
        <p:txBody>
          <a:bodyPr anchor="ctr">
            <a:normAutofit/>
          </a:bodyPr>
          <a:lstStyle>
            <a:lvl1pPr algn="l">
              <a:defRPr sz="3600" b="0" cap="none"/>
            </a:lvl1pPr>
          </a:lstStyle>
          <a:p>
            <a:r>
              <a:rPr lang="ja-JP" altLang="en-US"/>
              <a:t>マスター タイトルの書式設定</a:t>
            </a:r>
            <a:endParaRPr lang="en-US" dirty="0"/>
          </a:p>
        </p:txBody>
      </p:sp>
      <p:sp>
        <p:nvSpPr>
          <p:cNvPr id="21" name="Text Placeholder 9"/>
          <p:cNvSpPr>
            <a:spLocks noGrp="1"/>
          </p:cNvSpPr>
          <p:nvPr>
            <p:ph type="body" sz="quarter" idx="13"/>
          </p:nvPr>
        </p:nvSpPr>
        <p:spPr>
          <a:xfrm>
            <a:off x="1456811" y="6273800"/>
            <a:ext cx="5016219" cy="1210733"/>
          </a:xfrm>
        </p:spPr>
        <p:txBody>
          <a:bodyPr anchor="b">
            <a:noAutofit/>
          </a:bodyPr>
          <a:lstStyle>
            <a:lvl1pPr marL="0" indent="0">
              <a:buFontTx/>
              <a:buNone/>
              <a:defRPr sz="1800">
                <a:solidFill>
                  <a:schemeClr val="accent1"/>
                </a:solidFill>
              </a:defRPr>
            </a:lvl1pPr>
            <a:lvl2pPr marL="342900" indent="0">
              <a:buFontTx/>
              <a:buNone/>
              <a:defRPr/>
            </a:lvl2pPr>
            <a:lvl3pPr marL="685800" indent="0">
              <a:buFontTx/>
              <a:buNone/>
              <a:defRPr/>
            </a:lvl3pPr>
            <a:lvl4pPr marL="1028700" indent="0">
              <a:buFontTx/>
              <a:buNone/>
              <a:defRPr/>
            </a:lvl4pPr>
            <a:lvl5pPr marL="1371600" indent="0">
              <a:buFontTx/>
              <a:buNone/>
              <a:defRPr/>
            </a:lvl5pPr>
          </a:lstStyle>
          <a:p>
            <a:pPr lvl="0"/>
            <a:r>
              <a:rPr lang="ja-JP" altLang="en-US"/>
              <a:t>マスター テキストの書式設定</a:t>
            </a:r>
          </a:p>
        </p:txBody>
      </p:sp>
      <p:sp>
        <p:nvSpPr>
          <p:cNvPr id="4" name="Text Placeholder 3"/>
          <p:cNvSpPr>
            <a:spLocks noGrp="1"/>
          </p:cNvSpPr>
          <p:nvPr>
            <p:ph type="body" sz="half" idx="2"/>
          </p:nvPr>
        </p:nvSpPr>
        <p:spPr>
          <a:xfrm>
            <a:off x="1456811" y="7484534"/>
            <a:ext cx="5016219" cy="1053898"/>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ja-JP" altLang="en-US"/>
              <a:t>マスター テキストの書式設定</a:t>
            </a:r>
          </a:p>
        </p:txBody>
      </p:sp>
      <p:sp>
        <p:nvSpPr>
          <p:cNvPr id="5" name="Date Placeholder 4"/>
          <p:cNvSpPr>
            <a:spLocks noGrp="1"/>
          </p:cNvSpPr>
          <p:nvPr>
            <p:ph type="dt" sz="half" idx="10"/>
          </p:nvPr>
        </p:nvSpPr>
        <p:spPr/>
        <p:txBody>
          <a:bodyPr/>
          <a:lstStyle/>
          <a:p>
            <a:fld id="{80EC91C1-17C0-4DFA-9497-70FB6360FAAB}" type="datetimeFigureOut">
              <a:rPr kumimoji="1" lang="ja-JP" altLang="en-US" smtClean="0"/>
              <a:t>2023/10/18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20" name="Freeform 11"/>
          <p:cNvSpPr/>
          <p:nvPr/>
        </p:nvSpPr>
        <p:spPr bwMode="auto">
          <a:xfrm flipV="1">
            <a:off x="44" y="7093176"/>
            <a:ext cx="1018767" cy="73378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383421" y="7197794"/>
            <a:ext cx="438734" cy="527403"/>
          </a:xfrm>
        </p:spPr>
        <p:txBody>
          <a:bodyPr/>
          <a:lstStyle/>
          <a:p>
            <a:fld id="{65D38720-D8B5-4CB1-9F95-9128F1C7B76C}" type="slidenum">
              <a:rPr kumimoji="1" lang="ja-JP" altLang="en-US" smtClean="0"/>
              <a:t>‹#›</a:t>
            </a:fld>
            <a:endParaRPr kumimoji="1" lang="ja-JP" altLang="en-US"/>
          </a:p>
        </p:txBody>
      </p:sp>
      <p:sp>
        <p:nvSpPr>
          <p:cNvPr id="11" name="TextBox 10"/>
          <p:cNvSpPr txBox="1"/>
          <p:nvPr/>
        </p:nvSpPr>
        <p:spPr>
          <a:xfrm>
            <a:off x="1356238" y="936007"/>
            <a:ext cx="342989" cy="844676"/>
          </a:xfrm>
          <a:prstGeom prst="rect">
            <a:avLst/>
          </a:prstGeom>
        </p:spPr>
        <p:txBody>
          <a:bodyPr vert="horz" lIns="68580" tIns="34290" rIns="68580" bIns="34290" rtlCol="0" anchor="ctr">
            <a:noAutofit/>
          </a:bodyPr>
          <a:lstStyle/>
          <a:p>
            <a:pPr lvl="0"/>
            <a:r>
              <a:rPr lang="en-US" sz="6000" baseline="0" dirty="0">
                <a:ln w="3175" cmpd="sng">
                  <a:noFill/>
                </a:ln>
                <a:solidFill>
                  <a:schemeClr val="accent1"/>
                </a:solidFill>
                <a:effectLst/>
                <a:latin typeface="Arial"/>
              </a:rPr>
              <a:t>“</a:t>
            </a:r>
          </a:p>
        </p:txBody>
      </p:sp>
      <p:sp>
        <p:nvSpPr>
          <p:cNvPr id="12" name="TextBox 11"/>
          <p:cNvSpPr txBox="1"/>
          <p:nvPr/>
        </p:nvSpPr>
        <p:spPr>
          <a:xfrm>
            <a:off x="6127150" y="4196553"/>
            <a:ext cx="342989" cy="844676"/>
          </a:xfrm>
          <a:prstGeom prst="rect">
            <a:avLst/>
          </a:prstGeom>
        </p:spPr>
        <p:txBody>
          <a:bodyPr vert="horz" lIns="68580" tIns="34290" rIns="68580" bIns="34290" rtlCol="0" anchor="ctr">
            <a:noAutofit/>
          </a:bodyPr>
          <a:lstStyle/>
          <a:p>
            <a:pPr lvl="0"/>
            <a:r>
              <a:rPr lang="en-US" sz="6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56995438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真または偽">
    <p:spTree>
      <p:nvGrpSpPr>
        <p:cNvPr id="1" name=""/>
        <p:cNvGrpSpPr/>
        <p:nvPr/>
      </p:nvGrpSpPr>
      <p:grpSpPr>
        <a:xfrm>
          <a:off x="0" y="0"/>
          <a:ext cx="0" cy="0"/>
          <a:chOff x="0" y="0"/>
          <a:chExt cx="0" cy="0"/>
        </a:xfrm>
      </p:grpSpPr>
      <p:sp>
        <p:nvSpPr>
          <p:cNvPr id="2" name="Title 1"/>
          <p:cNvSpPr>
            <a:spLocks noGrp="1"/>
          </p:cNvSpPr>
          <p:nvPr>
            <p:ph type="title"/>
          </p:nvPr>
        </p:nvSpPr>
        <p:spPr>
          <a:xfrm>
            <a:off x="1456812" y="906255"/>
            <a:ext cx="4943988" cy="4160029"/>
          </a:xfrm>
        </p:spPr>
        <p:txBody>
          <a:bodyPr anchor="ctr">
            <a:normAutofit/>
          </a:bodyPr>
          <a:lstStyle>
            <a:lvl1pPr algn="l">
              <a:defRPr sz="3600" b="0"/>
            </a:lvl1pPr>
          </a:lstStyle>
          <a:p>
            <a:r>
              <a:rPr lang="ja-JP" altLang="en-US"/>
              <a:t>マスター タイトルの書式設定</a:t>
            </a:r>
            <a:endParaRPr lang="en-US" dirty="0"/>
          </a:p>
        </p:txBody>
      </p:sp>
      <p:sp>
        <p:nvSpPr>
          <p:cNvPr id="21" name="Text Placeholder 9"/>
          <p:cNvSpPr>
            <a:spLocks noGrp="1"/>
          </p:cNvSpPr>
          <p:nvPr>
            <p:ph type="body" sz="quarter" idx="13"/>
          </p:nvPr>
        </p:nvSpPr>
        <p:spPr>
          <a:xfrm>
            <a:off x="1456812" y="6273800"/>
            <a:ext cx="4943989" cy="1210733"/>
          </a:xfrm>
        </p:spPr>
        <p:txBody>
          <a:bodyPr anchor="b">
            <a:noAutofit/>
          </a:bodyPr>
          <a:lstStyle>
            <a:lvl1pPr marL="0" indent="0">
              <a:buFontTx/>
              <a:buNone/>
              <a:defRPr sz="1800">
                <a:solidFill>
                  <a:schemeClr val="accent1"/>
                </a:solidFill>
              </a:defRPr>
            </a:lvl1pPr>
            <a:lvl2pPr marL="342900" indent="0">
              <a:buFontTx/>
              <a:buNone/>
              <a:defRPr/>
            </a:lvl2pPr>
            <a:lvl3pPr marL="685800" indent="0">
              <a:buFontTx/>
              <a:buNone/>
              <a:defRPr/>
            </a:lvl3pPr>
            <a:lvl4pPr marL="1028700" indent="0">
              <a:buFontTx/>
              <a:buNone/>
              <a:defRPr/>
            </a:lvl4pPr>
            <a:lvl5pPr marL="1371600" indent="0">
              <a:buFontTx/>
              <a:buNone/>
              <a:defRPr/>
            </a:lvl5pPr>
          </a:lstStyle>
          <a:p>
            <a:pPr lvl="0"/>
            <a:r>
              <a:rPr lang="ja-JP" altLang="en-US"/>
              <a:t>マスター テキストの書式設定</a:t>
            </a:r>
          </a:p>
        </p:txBody>
      </p:sp>
      <p:sp>
        <p:nvSpPr>
          <p:cNvPr id="4" name="Text Placeholder 3"/>
          <p:cNvSpPr>
            <a:spLocks noGrp="1"/>
          </p:cNvSpPr>
          <p:nvPr>
            <p:ph type="body" sz="half" idx="2"/>
          </p:nvPr>
        </p:nvSpPr>
        <p:spPr>
          <a:xfrm>
            <a:off x="1456812" y="7484534"/>
            <a:ext cx="4943989" cy="1053898"/>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ja-JP" altLang="en-US"/>
              <a:t>マスター テキストの書式設定</a:t>
            </a:r>
          </a:p>
        </p:txBody>
      </p:sp>
      <p:sp>
        <p:nvSpPr>
          <p:cNvPr id="5" name="Date Placeholder 4"/>
          <p:cNvSpPr>
            <a:spLocks noGrp="1"/>
          </p:cNvSpPr>
          <p:nvPr>
            <p:ph type="dt" sz="half" idx="10"/>
          </p:nvPr>
        </p:nvSpPr>
        <p:spPr/>
        <p:txBody>
          <a:bodyPr/>
          <a:lstStyle/>
          <a:p>
            <a:fld id="{80EC91C1-17C0-4DFA-9497-70FB6360FAAB}" type="datetimeFigureOut">
              <a:rPr kumimoji="1" lang="ja-JP" altLang="en-US" smtClean="0"/>
              <a:t>2023/10/18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10" name="Freeform 11"/>
          <p:cNvSpPr/>
          <p:nvPr/>
        </p:nvSpPr>
        <p:spPr bwMode="auto">
          <a:xfrm flipV="1">
            <a:off x="44" y="7093176"/>
            <a:ext cx="1018767" cy="73378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383421" y="7197794"/>
            <a:ext cx="438734" cy="527403"/>
          </a:xfrm>
        </p:spPr>
        <p:txBody>
          <a:bodyPr/>
          <a:lstStyle/>
          <a:p>
            <a:fld id="{65D38720-D8B5-4CB1-9F95-9128F1C7B76C}" type="slidenum">
              <a:rPr kumimoji="1" lang="ja-JP" altLang="en-US" smtClean="0"/>
              <a:t>‹#›</a:t>
            </a:fld>
            <a:endParaRPr kumimoji="1" lang="ja-JP" altLang="en-US"/>
          </a:p>
        </p:txBody>
      </p:sp>
    </p:spTree>
    <p:extLst>
      <p:ext uri="{BB962C8B-B14F-4D97-AF65-F5344CB8AC3E}">
        <p14:creationId xmlns:p14="http://schemas.microsoft.com/office/powerpoint/2010/main" val="182090904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ncho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0EC91C1-17C0-4DFA-9497-70FB6360FAAB}" type="datetimeFigureOut">
              <a:rPr kumimoji="1" lang="ja-JP" altLang="en-US" smtClean="0"/>
              <a:t>2023/10/18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10" name="Freeform 11"/>
          <p:cNvSpPr/>
          <p:nvPr/>
        </p:nvSpPr>
        <p:spPr bwMode="auto">
          <a:xfrm flipV="1">
            <a:off x="44" y="1027281"/>
            <a:ext cx="1018767" cy="73378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5D38720-D8B5-4CB1-9F95-9128F1C7B76C}" type="slidenum">
              <a:rPr kumimoji="1" lang="ja-JP" altLang="en-US" smtClean="0"/>
              <a:t>‹#›</a:t>
            </a:fld>
            <a:endParaRPr kumimoji="1" lang="ja-JP" altLang="en-US"/>
          </a:p>
        </p:txBody>
      </p:sp>
    </p:spTree>
    <p:extLst>
      <p:ext uri="{BB962C8B-B14F-4D97-AF65-F5344CB8AC3E}">
        <p14:creationId xmlns:p14="http://schemas.microsoft.com/office/powerpoint/2010/main" val="30377989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158901" y="906254"/>
            <a:ext cx="1242099" cy="7632180"/>
          </a:xfrm>
        </p:spPr>
        <p:txBody>
          <a:bodyPr vert="eaVert" anchor="ctr"/>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1456812" y="906254"/>
            <a:ext cx="3537261" cy="7632180"/>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0EC91C1-17C0-4DFA-9497-70FB6360FAAB}" type="datetimeFigureOut">
              <a:rPr kumimoji="1" lang="ja-JP" altLang="en-US" smtClean="0"/>
              <a:t>2023/10/18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10" name="Freeform 11"/>
          <p:cNvSpPr/>
          <p:nvPr/>
        </p:nvSpPr>
        <p:spPr bwMode="auto">
          <a:xfrm flipV="1">
            <a:off x="44" y="1027281"/>
            <a:ext cx="1018767" cy="73378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5D38720-D8B5-4CB1-9F95-9128F1C7B76C}" type="slidenum">
              <a:rPr kumimoji="1" lang="ja-JP" altLang="en-US" smtClean="0"/>
              <a:t>‹#›</a:t>
            </a:fld>
            <a:endParaRPr kumimoji="1" lang="ja-JP" altLang="en-US"/>
          </a:p>
        </p:txBody>
      </p:sp>
    </p:spTree>
    <p:extLst>
      <p:ext uri="{BB962C8B-B14F-4D97-AF65-F5344CB8AC3E}">
        <p14:creationId xmlns:p14="http://schemas.microsoft.com/office/powerpoint/2010/main" val="948250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1458901" y="901492"/>
            <a:ext cx="4941899" cy="1850174"/>
          </a:xfrm>
        </p:spPr>
        <p:txBody>
          <a:bodyPr/>
          <a:lstStyle/>
          <a:p>
            <a:r>
              <a:rPr lang="ja-JP" altLang="en-US"/>
              <a:t>マスター タイトルの書式設定</a:t>
            </a:r>
            <a:endParaRPr lang="en-US" dirty="0"/>
          </a:p>
        </p:txBody>
      </p:sp>
      <p:sp>
        <p:nvSpPr>
          <p:cNvPr id="3" name="Content Placeholder 2"/>
          <p:cNvSpPr>
            <a:spLocks noGrp="1"/>
          </p:cNvSpPr>
          <p:nvPr>
            <p:ph idx="1"/>
          </p:nvPr>
        </p:nvSpPr>
        <p:spPr>
          <a:xfrm>
            <a:off x="1456812" y="3081867"/>
            <a:ext cx="4943989" cy="545656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0EC91C1-17C0-4DFA-9497-70FB6360FAAB}" type="datetimeFigureOut">
              <a:rPr kumimoji="1" lang="ja-JP" altLang="en-US" smtClean="0"/>
              <a:t>2023/10/18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10" name="Freeform 11"/>
          <p:cNvSpPr/>
          <p:nvPr/>
        </p:nvSpPr>
        <p:spPr bwMode="auto">
          <a:xfrm flipV="1">
            <a:off x="44" y="1027281"/>
            <a:ext cx="1018767" cy="73378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5D38720-D8B5-4CB1-9F95-9128F1C7B76C}" type="slidenum">
              <a:rPr kumimoji="1" lang="ja-JP" altLang="en-US" smtClean="0"/>
              <a:t>‹#›</a:t>
            </a:fld>
            <a:endParaRPr kumimoji="1" lang="ja-JP" altLang="en-US"/>
          </a:p>
        </p:txBody>
      </p:sp>
    </p:spTree>
    <p:extLst>
      <p:ext uri="{BB962C8B-B14F-4D97-AF65-F5344CB8AC3E}">
        <p14:creationId xmlns:p14="http://schemas.microsoft.com/office/powerpoint/2010/main" val="13741743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1456812" y="2996590"/>
            <a:ext cx="4943989" cy="2121600"/>
          </a:xfrm>
        </p:spPr>
        <p:txBody>
          <a:bodyPr anchor="b"/>
          <a:lstStyle>
            <a:lvl1pPr algn="l">
              <a:defRPr sz="3000" b="0" cap="none"/>
            </a:lvl1pPr>
          </a:lstStyle>
          <a:p>
            <a:r>
              <a:rPr lang="ja-JP" altLang="en-US"/>
              <a:t>マスター タイトルの書式設定</a:t>
            </a:r>
            <a:endParaRPr lang="en-US" dirty="0"/>
          </a:p>
        </p:txBody>
      </p:sp>
      <p:sp>
        <p:nvSpPr>
          <p:cNvPr id="3" name="Text Placeholder 2"/>
          <p:cNvSpPr>
            <a:spLocks noGrp="1"/>
          </p:cNvSpPr>
          <p:nvPr>
            <p:ph type="body" idx="1"/>
          </p:nvPr>
        </p:nvSpPr>
        <p:spPr>
          <a:xfrm>
            <a:off x="1456812" y="5173133"/>
            <a:ext cx="4943989" cy="1242800"/>
          </a:xfrm>
        </p:spPr>
        <p:txBody>
          <a:bodyPr anchor="t"/>
          <a:lstStyle>
            <a:lvl1pPr marL="0" indent="0" algn="l">
              <a:buNone/>
              <a:defRPr sz="1500">
                <a:solidFill>
                  <a:schemeClr val="tx1">
                    <a:lumMod val="65000"/>
                    <a:lumOff val="3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80EC91C1-17C0-4DFA-9497-70FB6360FAAB}" type="datetimeFigureOut">
              <a:rPr kumimoji="1" lang="ja-JP" altLang="en-US" smtClean="0"/>
              <a:t>2023/10/18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11" name="Freeform 11"/>
          <p:cNvSpPr/>
          <p:nvPr/>
        </p:nvSpPr>
        <p:spPr bwMode="auto">
          <a:xfrm flipV="1">
            <a:off x="44" y="4573873"/>
            <a:ext cx="1018767" cy="73378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383421" y="4685981"/>
            <a:ext cx="438734" cy="527403"/>
          </a:xfrm>
        </p:spPr>
        <p:txBody>
          <a:bodyPr/>
          <a:lstStyle/>
          <a:p>
            <a:fld id="{65D38720-D8B5-4CB1-9F95-9128F1C7B76C}" type="slidenum">
              <a:rPr kumimoji="1" lang="ja-JP" altLang="en-US" smtClean="0"/>
              <a:t>‹#›</a:t>
            </a:fld>
            <a:endParaRPr kumimoji="1" lang="ja-JP" altLang="en-US"/>
          </a:p>
        </p:txBody>
      </p:sp>
    </p:spTree>
    <p:extLst>
      <p:ext uri="{BB962C8B-B14F-4D97-AF65-F5344CB8AC3E}">
        <p14:creationId xmlns:p14="http://schemas.microsoft.com/office/powerpoint/2010/main" val="5989729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1456813" y="3086354"/>
            <a:ext cx="2398148" cy="5441796"/>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002981" y="3086354"/>
            <a:ext cx="2397820" cy="5441796"/>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0EC91C1-17C0-4DFA-9497-70FB6360FAAB}" type="datetimeFigureOut">
              <a:rPr kumimoji="1" lang="ja-JP" altLang="en-US" smtClean="0"/>
              <a:t>2023/10/18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9" name="Freeform 11"/>
          <p:cNvSpPr/>
          <p:nvPr/>
        </p:nvSpPr>
        <p:spPr bwMode="auto">
          <a:xfrm flipV="1">
            <a:off x="44" y="1027281"/>
            <a:ext cx="1018767" cy="73378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0" name="Slide Number Placeholder 5"/>
          <p:cNvSpPr>
            <a:spLocks noGrp="1"/>
          </p:cNvSpPr>
          <p:nvPr>
            <p:ph type="sldNum" sz="quarter" idx="12"/>
          </p:nvPr>
        </p:nvSpPr>
        <p:spPr>
          <a:xfrm>
            <a:off x="383421" y="1137909"/>
            <a:ext cx="438734" cy="527403"/>
          </a:xfrm>
        </p:spPr>
        <p:txBody>
          <a:bodyPr/>
          <a:lstStyle/>
          <a:p>
            <a:fld id="{65D38720-D8B5-4CB1-9F95-9128F1C7B76C}" type="slidenum">
              <a:rPr kumimoji="1" lang="ja-JP" altLang="en-US" smtClean="0"/>
              <a:t>‹#›</a:t>
            </a:fld>
            <a:endParaRPr kumimoji="1" lang="ja-JP" altLang="en-US"/>
          </a:p>
        </p:txBody>
      </p:sp>
    </p:spTree>
    <p:extLst>
      <p:ext uri="{BB962C8B-B14F-4D97-AF65-F5344CB8AC3E}">
        <p14:creationId xmlns:p14="http://schemas.microsoft.com/office/powerpoint/2010/main" val="19215789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1699014" y="3216238"/>
            <a:ext cx="2155947" cy="832378"/>
          </a:xfrm>
        </p:spPr>
        <p:txBody>
          <a:bodyPr anchor="b">
            <a:noAutofit/>
          </a:bodyPr>
          <a:lstStyle>
            <a:lvl1pPr marL="0" indent="0">
              <a:buNone/>
              <a:defRPr sz="1800" b="0"/>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1456811" y="4048617"/>
            <a:ext cx="2398149" cy="4486015"/>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242116" y="3211575"/>
            <a:ext cx="2154929" cy="832378"/>
          </a:xfrm>
        </p:spPr>
        <p:txBody>
          <a:bodyPr anchor="b">
            <a:noAutofit/>
          </a:bodyPr>
          <a:lstStyle>
            <a:lvl1pPr marL="0" indent="0">
              <a:buNone/>
              <a:defRPr sz="1800" b="0"/>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4000286" y="4043954"/>
            <a:ext cx="2396760" cy="4486015"/>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80EC91C1-17C0-4DFA-9497-70FB6360FAAB}" type="datetimeFigureOut">
              <a:rPr kumimoji="1" lang="ja-JP" altLang="en-US" smtClean="0"/>
              <a:t>2023/10/18</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11" name="Freeform 11"/>
          <p:cNvSpPr/>
          <p:nvPr/>
        </p:nvSpPr>
        <p:spPr bwMode="auto">
          <a:xfrm flipV="1">
            <a:off x="44" y="1027281"/>
            <a:ext cx="1018767" cy="73378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2" name="Slide Number Placeholder 5"/>
          <p:cNvSpPr>
            <a:spLocks noGrp="1"/>
          </p:cNvSpPr>
          <p:nvPr>
            <p:ph type="sldNum" sz="quarter" idx="12"/>
          </p:nvPr>
        </p:nvSpPr>
        <p:spPr>
          <a:xfrm>
            <a:off x="383421" y="1137909"/>
            <a:ext cx="438734" cy="527403"/>
          </a:xfrm>
        </p:spPr>
        <p:txBody>
          <a:bodyPr/>
          <a:lstStyle/>
          <a:p>
            <a:fld id="{65D38720-D8B5-4CB1-9F95-9128F1C7B76C}" type="slidenum">
              <a:rPr kumimoji="1" lang="ja-JP" altLang="en-US" smtClean="0"/>
              <a:t>‹#›</a:t>
            </a:fld>
            <a:endParaRPr kumimoji="1" lang="ja-JP" altLang="en-US"/>
          </a:p>
        </p:txBody>
      </p:sp>
    </p:spTree>
    <p:extLst>
      <p:ext uri="{BB962C8B-B14F-4D97-AF65-F5344CB8AC3E}">
        <p14:creationId xmlns:p14="http://schemas.microsoft.com/office/powerpoint/2010/main" val="11014765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a:xfrm>
            <a:off x="1458900" y="901492"/>
            <a:ext cx="4941900" cy="1850174"/>
          </a:xfrm>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80EC91C1-17C0-4DFA-9497-70FB6360FAAB}" type="datetimeFigureOut">
              <a:rPr kumimoji="1" lang="ja-JP" altLang="en-US" smtClean="0"/>
              <a:t>2023/10/18</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8" name="Freeform 11"/>
          <p:cNvSpPr/>
          <p:nvPr/>
        </p:nvSpPr>
        <p:spPr bwMode="auto">
          <a:xfrm flipV="1">
            <a:off x="44" y="1027281"/>
            <a:ext cx="1018767" cy="73378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65D38720-D8B5-4CB1-9F95-9128F1C7B76C}" type="slidenum">
              <a:rPr kumimoji="1" lang="ja-JP" altLang="en-US" smtClean="0"/>
              <a:t>‹#›</a:t>
            </a:fld>
            <a:endParaRPr kumimoji="1" lang="ja-JP" altLang="en-US"/>
          </a:p>
        </p:txBody>
      </p:sp>
    </p:spTree>
    <p:extLst>
      <p:ext uri="{BB962C8B-B14F-4D97-AF65-F5344CB8AC3E}">
        <p14:creationId xmlns:p14="http://schemas.microsoft.com/office/powerpoint/2010/main" val="23353640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0EC91C1-17C0-4DFA-9497-70FB6360FAAB}" type="datetimeFigureOut">
              <a:rPr kumimoji="1" lang="ja-JP" altLang="en-US" smtClean="0"/>
              <a:t>2023/10/18</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6" name="Freeform 11"/>
          <p:cNvSpPr/>
          <p:nvPr/>
        </p:nvSpPr>
        <p:spPr bwMode="auto">
          <a:xfrm flipV="1">
            <a:off x="44" y="1027281"/>
            <a:ext cx="1018767" cy="73378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65D38720-D8B5-4CB1-9F95-9128F1C7B76C}" type="slidenum">
              <a:rPr kumimoji="1" lang="ja-JP" altLang="en-US" smtClean="0"/>
              <a:t>‹#›</a:t>
            </a:fld>
            <a:endParaRPr kumimoji="1" lang="ja-JP" altLang="en-US"/>
          </a:p>
        </p:txBody>
      </p:sp>
    </p:spTree>
    <p:extLst>
      <p:ext uri="{BB962C8B-B14F-4D97-AF65-F5344CB8AC3E}">
        <p14:creationId xmlns:p14="http://schemas.microsoft.com/office/powerpoint/2010/main" val="31882256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1456811" y="644350"/>
            <a:ext cx="1972188" cy="1410228"/>
          </a:xfrm>
        </p:spPr>
        <p:txBody>
          <a:bodyPr anchor="b"/>
          <a:lstStyle>
            <a:lvl1pPr algn="l">
              <a:defRPr sz="1500" b="0"/>
            </a:lvl1pPr>
          </a:lstStyle>
          <a:p>
            <a:r>
              <a:rPr lang="ja-JP" altLang="en-US"/>
              <a:t>マスター タイトルの書式設定</a:t>
            </a:r>
            <a:endParaRPr lang="en-US" dirty="0"/>
          </a:p>
        </p:txBody>
      </p:sp>
      <p:sp>
        <p:nvSpPr>
          <p:cNvPr id="3" name="Content Placeholder 2"/>
          <p:cNvSpPr>
            <a:spLocks noGrp="1"/>
          </p:cNvSpPr>
          <p:nvPr>
            <p:ph idx="1"/>
          </p:nvPr>
        </p:nvSpPr>
        <p:spPr>
          <a:xfrm>
            <a:off x="3557620" y="644352"/>
            <a:ext cx="2843180" cy="7821613"/>
          </a:xfrm>
        </p:spPr>
        <p:txBody>
          <a:bodyPr anchor="ct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1456811" y="2309108"/>
            <a:ext cx="1972188" cy="6156852"/>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80EC91C1-17C0-4DFA-9497-70FB6360FAAB}" type="datetimeFigureOut">
              <a:rPr kumimoji="1" lang="ja-JP" altLang="en-US" smtClean="0"/>
              <a:t>2023/10/18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10" name="Freeform 11"/>
          <p:cNvSpPr/>
          <p:nvPr/>
        </p:nvSpPr>
        <p:spPr bwMode="auto">
          <a:xfrm flipV="1">
            <a:off x="44" y="1027281"/>
            <a:ext cx="1018767" cy="73378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65D38720-D8B5-4CB1-9F95-9128F1C7B76C}" type="slidenum">
              <a:rPr kumimoji="1" lang="ja-JP" altLang="en-US" smtClean="0"/>
              <a:t>‹#›</a:t>
            </a:fld>
            <a:endParaRPr kumimoji="1" lang="ja-JP" altLang="en-US"/>
          </a:p>
        </p:txBody>
      </p:sp>
    </p:spTree>
    <p:extLst>
      <p:ext uri="{BB962C8B-B14F-4D97-AF65-F5344CB8AC3E}">
        <p14:creationId xmlns:p14="http://schemas.microsoft.com/office/powerpoint/2010/main" val="21873969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1456812" y="6934200"/>
            <a:ext cx="4943989" cy="818622"/>
          </a:xfrm>
        </p:spPr>
        <p:txBody>
          <a:bodyPr anchor="b">
            <a:normAutofit/>
          </a:bodyPr>
          <a:lstStyle>
            <a:lvl1pPr algn="l">
              <a:defRPr sz="1800" b="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1456812" y="917172"/>
            <a:ext cx="4943989" cy="5568290"/>
          </a:xfrm>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1456812" y="7752821"/>
            <a:ext cx="4943989" cy="713140"/>
          </a:xfrm>
        </p:spPr>
        <p:txBody>
          <a:bodyPr>
            <a:normAutofit/>
          </a:bodyPr>
          <a:lstStyle>
            <a:lvl1pPr marL="0" indent="0">
              <a:buNone/>
              <a:defRPr sz="9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80EC91C1-17C0-4DFA-9497-70FB6360FAAB}" type="datetimeFigureOut">
              <a:rPr kumimoji="1" lang="ja-JP" altLang="en-US" smtClean="0"/>
              <a:t>2023/10/18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10" name="Freeform 11"/>
          <p:cNvSpPr/>
          <p:nvPr/>
        </p:nvSpPr>
        <p:spPr bwMode="auto">
          <a:xfrm flipV="1">
            <a:off x="44" y="7093176"/>
            <a:ext cx="1018767" cy="73378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383421" y="7197794"/>
            <a:ext cx="438734" cy="527403"/>
          </a:xfrm>
        </p:spPr>
        <p:txBody>
          <a:bodyPr/>
          <a:lstStyle/>
          <a:p>
            <a:fld id="{65D38720-D8B5-4CB1-9F95-9128F1C7B76C}" type="slidenum">
              <a:rPr kumimoji="1" lang="ja-JP" altLang="en-US" smtClean="0"/>
              <a:t>‹#›</a:t>
            </a:fld>
            <a:endParaRPr kumimoji="1" lang="ja-JP" altLang="en-US"/>
          </a:p>
        </p:txBody>
      </p:sp>
    </p:spTree>
    <p:extLst>
      <p:ext uri="{BB962C8B-B14F-4D97-AF65-F5344CB8AC3E}">
        <p14:creationId xmlns:p14="http://schemas.microsoft.com/office/powerpoint/2010/main" val="14744834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36" name="Group 35"/>
          <p:cNvGrpSpPr/>
          <p:nvPr/>
        </p:nvGrpSpPr>
        <p:grpSpPr>
          <a:xfrm>
            <a:off x="1" y="330200"/>
            <a:ext cx="1485900" cy="9589129"/>
            <a:chOff x="2487613" y="285750"/>
            <a:chExt cx="2428875" cy="5654676"/>
          </a:xfrm>
        </p:grpSpPr>
        <p:sp>
          <p:nvSpPr>
            <p:cNvPr id="37"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38"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39"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40"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41"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42"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43"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44"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45"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46"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47"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48"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49" name="Group 48"/>
          <p:cNvGrpSpPr/>
          <p:nvPr/>
        </p:nvGrpSpPr>
        <p:grpSpPr>
          <a:xfrm>
            <a:off x="15316" y="411"/>
            <a:ext cx="1464204" cy="9898732"/>
            <a:chOff x="6627813" y="195717"/>
            <a:chExt cx="1952625" cy="5678034"/>
          </a:xfrm>
        </p:grpSpPr>
        <p:sp>
          <p:nvSpPr>
            <p:cNvPr id="50" name="Freeform 27"/>
            <p:cNvSpPr/>
            <p:nvPr/>
          </p:nvSpPr>
          <p:spPr bwMode="auto">
            <a:xfrm>
              <a:off x="6627813" y="195717"/>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51"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52"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53"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54"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55"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56"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57"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58"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59"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60"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61"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62" name="Rectangle 61"/>
          <p:cNvSpPr/>
          <p:nvPr/>
        </p:nvSpPr>
        <p:spPr>
          <a:xfrm>
            <a:off x="0" y="0"/>
            <a:ext cx="137160" cy="9906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458900" y="901492"/>
            <a:ext cx="4941900" cy="1850174"/>
          </a:xfrm>
          <a:prstGeom prst="rect">
            <a:avLst/>
          </a:prstGeom>
        </p:spPr>
        <p:txBody>
          <a:bodyPr vert="horz" lIns="91440" tIns="45720" rIns="91440" bIns="45720" rtlCol="0" anchor="t">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1456812" y="3081867"/>
            <a:ext cx="4943989" cy="5613400"/>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5829300" y="8861796"/>
            <a:ext cx="574785" cy="534691"/>
          </a:xfrm>
          <a:prstGeom prst="rect">
            <a:avLst/>
          </a:prstGeom>
        </p:spPr>
        <p:txBody>
          <a:bodyPr vert="horz" lIns="91440" tIns="45720" rIns="91440" bIns="45720" rtlCol="0" anchor="ctr"/>
          <a:lstStyle>
            <a:lvl1pPr algn="r">
              <a:defRPr sz="675">
                <a:solidFill>
                  <a:schemeClr val="tx1">
                    <a:tint val="75000"/>
                  </a:schemeClr>
                </a:solidFill>
              </a:defRPr>
            </a:lvl1pPr>
          </a:lstStyle>
          <a:p>
            <a:fld id="{80EC91C1-17C0-4DFA-9497-70FB6360FAAB}" type="datetimeFigureOut">
              <a:rPr kumimoji="1" lang="ja-JP" altLang="en-US" smtClean="0"/>
              <a:t>2023/10/18</a:t>
            </a:fld>
            <a:endParaRPr kumimoji="1" lang="ja-JP" altLang="en-US"/>
          </a:p>
        </p:txBody>
      </p:sp>
      <p:sp>
        <p:nvSpPr>
          <p:cNvPr id="5" name="Footer Placeholder 4"/>
          <p:cNvSpPr>
            <a:spLocks noGrp="1"/>
          </p:cNvSpPr>
          <p:nvPr>
            <p:ph type="ftr" sz="quarter" idx="3"/>
          </p:nvPr>
        </p:nvSpPr>
        <p:spPr>
          <a:xfrm>
            <a:off x="1456811" y="8862836"/>
            <a:ext cx="4287366" cy="527403"/>
          </a:xfrm>
          <a:prstGeom prst="rect">
            <a:avLst/>
          </a:prstGeom>
        </p:spPr>
        <p:txBody>
          <a:bodyPr vert="horz" lIns="91440" tIns="45720" rIns="91440" bIns="45720" rtlCol="0" anchor="ctr"/>
          <a:lstStyle>
            <a:lvl1pPr algn="l">
              <a:defRPr sz="675">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bwMode="gray">
          <a:xfrm>
            <a:off x="383421" y="1137909"/>
            <a:ext cx="438734" cy="527403"/>
          </a:xfrm>
          <a:prstGeom prst="rect">
            <a:avLst/>
          </a:prstGeom>
        </p:spPr>
        <p:txBody>
          <a:bodyPr vert="horz" lIns="91440" tIns="45720" rIns="91440" bIns="45720" rtlCol="0" anchor="ctr"/>
          <a:lstStyle>
            <a:lvl1pPr algn="r">
              <a:defRPr sz="1500">
                <a:solidFill>
                  <a:srgbClr val="FEFFFF"/>
                </a:solidFill>
              </a:defRPr>
            </a:lvl1pPr>
          </a:lstStyle>
          <a:p>
            <a:fld id="{65D38720-D8B5-4CB1-9F95-9128F1C7B76C}" type="slidenum">
              <a:rPr kumimoji="1" lang="ja-JP" altLang="en-US" smtClean="0"/>
              <a:t>‹#›</a:t>
            </a:fld>
            <a:endParaRPr kumimoji="1" lang="ja-JP" altLang="en-US"/>
          </a:p>
        </p:txBody>
      </p:sp>
    </p:spTree>
    <p:extLst>
      <p:ext uri="{BB962C8B-B14F-4D97-AF65-F5344CB8AC3E}">
        <p14:creationId xmlns:p14="http://schemas.microsoft.com/office/powerpoint/2010/main" val="100185995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342900" rtl="0" eaLnBrk="1" latinLnBrk="0" hangingPunct="1">
        <a:spcBef>
          <a:spcPct val="0"/>
        </a:spcBef>
        <a:buNone/>
        <a:defRPr kumimoji="1" sz="2700" kern="1200">
          <a:solidFill>
            <a:schemeClr val="tx1">
              <a:lumMod val="85000"/>
              <a:lumOff val="15000"/>
            </a:schemeClr>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257175" indent="-257175" algn="l" defTabSz="342900" rtl="0" eaLnBrk="1" latinLnBrk="0" hangingPunct="1">
        <a:spcBef>
          <a:spcPts val="750"/>
        </a:spcBef>
        <a:spcAft>
          <a:spcPts val="0"/>
        </a:spcAft>
        <a:buClr>
          <a:schemeClr val="accent1"/>
        </a:buClr>
        <a:buFont typeface="Wingdings 3" charset="2"/>
        <a:buChar char=""/>
        <a:defRPr kumimoji="1" sz="1350" kern="1200">
          <a:solidFill>
            <a:schemeClr val="tx1">
              <a:lumMod val="75000"/>
              <a:lumOff val="25000"/>
            </a:schemeClr>
          </a:solidFill>
          <a:latin typeface="+mn-lt"/>
          <a:ea typeface="+mn-ea"/>
          <a:cs typeface="+mn-cs"/>
        </a:defRPr>
      </a:lvl1pPr>
      <a:lvl2pPr marL="557213" indent="-214313" algn="l" defTabSz="342900" rtl="0" eaLnBrk="1" latinLnBrk="0" hangingPunct="1">
        <a:spcBef>
          <a:spcPts val="75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2pPr>
      <a:lvl3pPr marL="857250" indent="-171450" algn="l" defTabSz="342900" rtl="0" eaLnBrk="1" latinLnBrk="0" hangingPunct="1">
        <a:spcBef>
          <a:spcPts val="750"/>
        </a:spcBef>
        <a:spcAft>
          <a:spcPts val="0"/>
        </a:spcAft>
        <a:buClr>
          <a:schemeClr val="accent1"/>
        </a:buClr>
        <a:buFont typeface="Wingdings 3" charset="2"/>
        <a:buChar char=""/>
        <a:defRPr kumimoji="1" sz="1050" kern="1200">
          <a:solidFill>
            <a:schemeClr val="tx1">
              <a:lumMod val="75000"/>
              <a:lumOff val="25000"/>
            </a:schemeClr>
          </a:solidFill>
          <a:latin typeface="+mn-lt"/>
          <a:ea typeface="+mn-ea"/>
          <a:cs typeface="+mn-cs"/>
        </a:defRPr>
      </a:lvl3pPr>
      <a:lvl4pPr marL="1200150" indent="-171450" algn="l" defTabSz="342900" rtl="0" eaLnBrk="1" latinLnBrk="0" hangingPunct="1">
        <a:spcBef>
          <a:spcPts val="750"/>
        </a:spcBef>
        <a:spcAft>
          <a:spcPts val="0"/>
        </a:spcAft>
        <a:buClr>
          <a:schemeClr val="accent1"/>
        </a:buClr>
        <a:buFont typeface="Wingdings 3" charset="2"/>
        <a:buChar char=""/>
        <a:defRPr kumimoji="1" sz="900" kern="1200">
          <a:solidFill>
            <a:schemeClr val="tx1">
              <a:lumMod val="75000"/>
              <a:lumOff val="25000"/>
            </a:schemeClr>
          </a:solidFill>
          <a:latin typeface="+mn-lt"/>
          <a:ea typeface="+mn-ea"/>
          <a:cs typeface="+mn-cs"/>
        </a:defRPr>
      </a:lvl4pPr>
      <a:lvl5pPr marL="1543050" indent="-171450" algn="l" defTabSz="342900" rtl="0" eaLnBrk="1" latinLnBrk="0" hangingPunct="1">
        <a:spcBef>
          <a:spcPts val="750"/>
        </a:spcBef>
        <a:spcAft>
          <a:spcPts val="0"/>
        </a:spcAft>
        <a:buClr>
          <a:schemeClr val="accent1"/>
        </a:buClr>
        <a:buFont typeface="Wingdings 3" charset="2"/>
        <a:buChar char=""/>
        <a:defRPr kumimoji="1" sz="900" kern="1200">
          <a:solidFill>
            <a:schemeClr val="tx1">
              <a:lumMod val="75000"/>
              <a:lumOff val="25000"/>
            </a:schemeClr>
          </a:solidFill>
          <a:latin typeface="+mn-lt"/>
          <a:ea typeface="+mn-ea"/>
          <a:cs typeface="+mn-cs"/>
        </a:defRPr>
      </a:lvl5pPr>
      <a:lvl6pPr marL="1885950" indent="-171450" algn="l" defTabSz="342900" rtl="0" eaLnBrk="1" latinLnBrk="0" hangingPunct="1">
        <a:spcBef>
          <a:spcPts val="750"/>
        </a:spcBef>
        <a:spcAft>
          <a:spcPts val="0"/>
        </a:spcAft>
        <a:buClr>
          <a:schemeClr val="accent1"/>
        </a:buClr>
        <a:buFont typeface="Wingdings 3" charset="2"/>
        <a:buChar char=""/>
        <a:defRPr kumimoji="1" sz="900" kern="1200">
          <a:solidFill>
            <a:schemeClr val="tx1">
              <a:lumMod val="75000"/>
              <a:lumOff val="25000"/>
            </a:schemeClr>
          </a:solidFill>
          <a:latin typeface="+mn-lt"/>
          <a:ea typeface="+mn-ea"/>
          <a:cs typeface="+mn-cs"/>
        </a:defRPr>
      </a:lvl6pPr>
      <a:lvl7pPr marL="2228850" indent="-171450" algn="l" defTabSz="342900" rtl="0" eaLnBrk="1" latinLnBrk="0" hangingPunct="1">
        <a:spcBef>
          <a:spcPts val="750"/>
        </a:spcBef>
        <a:spcAft>
          <a:spcPts val="0"/>
        </a:spcAft>
        <a:buClr>
          <a:schemeClr val="accent1"/>
        </a:buClr>
        <a:buFont typeface="Wingdings 3" charset="2"/>
        <a:buChar char=""/>
        <a:defRPr kumimoji="1" sz="900" kern="1200">
          <a:solidFill>
            <a:schemeClr val="tx1">
              <a:lumMod val="75000"/>
              <a:lumOff val="25000"/>
            </a:schemeClr>
          </a:solidFill>
          <a:latin typeface="+mn-lt"/>
          <a:ea typeface="+mn-ea"/>
          <a:cs typeface="+mn-cs"/>
        </a:defRPr>
      </a:lvl7pPr>
      <a:lvl8pPr marL="2571750" indent="-171450" algn="l" defTabSz="342900" rtl="0" eaLnBrk="1" latinLnBrk="0" hangingPunct="1">
        <a:spcBef>
          <a:spcPts val="750"/>
        </a:spcBef>
        <a:spcAft>
          <a:spcPts val="0"/>
        </a:spcAft>
        <a:buClr>
          <a:schemeClr val="accent1"/>
        </a:buClr>
        <a:buFont typeface="Wingdings 3" charset="2"/>
        <a:buChar char=""/>
        <a:defRPr kumimoji="1" sz="900" kern="1200">
          <a:solidFill>
            <a:schemeClr val="tx1">
              <a:lumMod val="75000"/>
              <a:lumOff val="25000"/>
            </a:schemeClr>
          </a:solidFill>
          <a:latin typeface="+mn-lt"/>
          <a:ea typeface="+mn-ea"/>
          <a:cs typeface="+mn-cs"/>
        </a:defRPr>
      </a:lvl8pPr>
      <a:lvl9pPr marL="2914650" indent="-171450" algn="l" defTabSz="342900" rtl="0" eaLnBrk="1" latinLnBrk="0" hangingPunct="1">
        <a:spcBef>
          <a:spcPts val="750"/>
        </a:spcBef>
        <a:spcAft>
          <a:spcPts val="0"/>
        </a:spcAft>
        <a:buClr>
          <a:schemeClr val="accent1"/>
        </a:buClr>
        <a:buFont typeface="Wingdings 3" charset="2"/>
        <a:buChar char=""/>
        <a:defRPr kumimoji="1" sz="900" kern="1200">
          <a:solidFill>
            <a:schemeClr val="tx1">
              <a:lumMod val="75000"/>
              <a:lumOff val="25000"/>
            </a:schemeClr>
          </a:solidFill>
          <a:latin typeface="+mn-lt"/>
          <a:ea typeface="+mn-ea"/>
          <a:cs typeface="+mn-cs"/>
        </a:defRPr>
      </a:lvl9pPr>
    </p:bodyStyle>
    <p:otherStyle>
      <a:defPPr>
        <a:defRPr lang="en-US"/>
      </a:defPPr>
      <a:lvl1pPr marL="0" algn="l" defTabSz="342900" rtl="0" eaLnBrk="1" latinLnBrk="0" hangingPunct="1">
        <a:defRPr kumimoji="1" sz="1350" kern="1200">
          <a:solidFill>
            <a:schemeClr val="tx1"/>
          </a:solidFill>
          <a:latin typeface="+mn-lt"/>
          <a:ea typeface="+mn-ea"/>
          <a:cs typeface="+mn-cs"/>
        </a:defRPr>
      </a:lvl1pPr>
      <a:lvl2pPr marL="342900" algn="l" defTabSz="342900" rtl="0" eaLnBrk="1" latinLnBrk="0" hangingPunct="1">
        <a:defRPr kumimoji="1" sz="1350" kern="1200">
          <a:solidFill>
            <a:schemeClr val="tx1"/>
          </a:solidFill>
          <a:latin typeface="+mn-lt"/>
          <a:ea typeface="+mn-ea"/>
          <a:cs typeface="+mn-cs"/>
        </a:defRPr>
      </a:lvl2pPr>
      <a:lvl3pPr marL="685800" algn="l" defTabSz="342900" rtl="0" eaLnBrk="1" latinLnBrk="0" hangingPunct="1">
        <a:defRPr kumimoji="1" sz="1350" kern="1200">
          <a:solidFill>
            <a:schemeClr val="tx1"/>
          </a:solidFill>
          <a:latin typeface="+mn-lt"/>
          <a:ea typeface="+mn-ea"/>
          <a:cs typeface="+mn-cs"/>
        </a:defRPr>
      </a:lvl3pPr>
      <a:lvl4pPr marL="1028700" algn="l" defTabSz="342900" rtl="0" eaLnBrk="1" latinLnBrk="0" hangingPunct="1">
        <a:defRPr kumimoji="1" sz="1350" kern="1200">
          <a:solidFill>
            <a:schemeClr val="tx1"/>
          </a:solidFill>
          <a:latin typeface="+mn-lt"/>
          <a:ea typeface="+mn-ea"/>
          <a:cs typeface="+mn-cs"/>
        </a:defRPr>
      </a:lvl4pPr>
      <a:lvl5pPr marL="1371600" algn="l" defTabSz="342900" rtl="0" eaLnBrk="1" latinLnBrk="0" hangingPunct="1">
        <a:defRPr kumimoji="1" sz="1350" kern="1200">
          <a:solidFill>
            <a:schemeClr val="tx1"/>
          </a:solidFill>
          <a:latin typeface="+mn-lt"/>
          <a:ea typeface="+mn-ea"/>
          <a:cs typeface="+mn-cs"/>
        </a:defRPr>
      </a:lvl5pPr>
      <a:lvl6pPr marL="1714500" algn="l" defTabSz="342900" rtl="0" eaLnBrk="1" latinLnBrk="0" hangingPunct="1">
        <a:defRPr kumimoji="1" sz="1350" kern="1200">
          <a:solidFill>
            <a:schemeClr val="tx1"/>
          </a:solidFill>
          <a:latin typeface="+mn-lt"/>
          <a:ea typeface="+mn-ea"/>
          <a:cs typeface="+mn-cs"/>
        </a:defRPr>
      </a:lvl6pPr>
      <a:lvl7pPr marL="2057400" algn="l" defTabSz="342900" rtl="0" eaLnBrk="1" latinLnBrk="0" hangingPunct="1">
        <a:defRPr kumimoji="1" sz="1350" kern="1200">
          <a:solidFill>
            <a:schemeClr val="tx1"/>
          </a:solidFill>
          <a:latin typeface="+mn-lt"/>
          <a:ea typeface="+mn-ea"/>
          <a:cs typeface="+mn-cs"/>
        </a:defRPr>
      </a:lvl7pPr>
      <a:lvl8pPr marL="2400300" algn="l" defTabSz="342900" rtl="0" eaLnBrk="1" latinLnBrk="0" hangingPunct="1">
        <a:defRPr kumimoji="1" sz="1350" kern="1200">
          <a:solidFill>
            <a:schemeClr val="tx1"/>
          </a:solidFill>
          <a:latin typeface="+mn-lt"/>
          <a:ea typeface="+mn-ea"/>
          <a:cs typeface="+mn-cs"/>
        </a:defRPr>
      </a:lvl8pPr>
      <a:lvl9pPr marL="2743200" algn="l" defTabSz="3429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hyperlink" Target="https://www.tottori-wel.or.jp/hukushi/keiei_top/kensyuannnai/1/" TargetMode="External"/><Relationship Id="rId4" Type="http://schemas.openxmlformats.org/officeDocument/2006/relationships/hyperlink" Target="mailto:keieisidou@tottori-wel.or.j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6B0CB853-4AB5-1DB9-CFE4-D655E4B3494A}"/>
              </a:ext>
            </a:extLst>
          </p:cNvPr>
          <p:cNvSpPr txBox="1"/>
          <p:nvPr/>
        </p:nvSpPr>
        <p:spPr>
          <a:xfrm>
            <a:off x="2183879" y="2433247"/>
            <a:ext cx="4253087" cy="707886"/>
          </a:xfrm>
          <a:prstGeom prst="rect">
            <a:avLst/>
          </a:prstGeom>
          <a:noFill/>
        </p:spPr>
        <p:txBody>
          <a:bodyPr wrap="square" rtlCol="0">
            <a:spAutoFit/>
          </a:bodyPr>
          <a:lstStyle/>
          <a:p>
            <a:pPr algn="just"/>
            <a:r>
              <a:rPr lang="ja-JP" altLang="ja-JP" sz="1000" kern="100" dirty="0">
                <a:effectLst/>
                <a:latin typeface="游明朝" panose="02020400000000000000" pitchFamily="18" charset="-128"/>
                <a:ea typeface="ＭＳ 明朝" panose="02020609040205080304" pitchFamily="17" charset="-128"/>
                <a:cs typeface="Times New Roman" panose="02020603050405020304" pitchFamily="18" charset="0"/>
              </a:rPr>
              <a:t>①計算書類の基礎知識</a:t>
            </a:r>
            <a:endParaRPr lang="en-US" altLang="ja-JP" sz="1000" kern="100" dirty="0">
              <a:latin typeface="游明朝" panose="02020400000000000000" pitchFamily="18" charset="-128"/>
              <a:ea typeface="游明朝" panose="02020400000000000000" pitchFamily="18" charset="-128"/>
              <a:cs typeface="Times New Roman" panose="02020603050405020304" pitchFamily="18" charset="0"/>
            </a:endParaRPr>
          </a:p>
          <a:p>
            <a:pPr algn="just"/>
            <a:r>
              <a:rPr lang="ja-JP" altLang="ja-JP" sz="1000" kern="100" dirty="0">
                <a:effectLst/>
                <a:latin typeface="游明朝" panose="02020400000000000000" pitchFamily="18" charset="-128"/>
                <a:ea typeface="ＭＳ 明朝" panose="02020609040205080304" pitchFamily="17" charset="-128"/>
                <a:cs typeface="Times New Roman" panose="02020603050405020304" pitchFamily="18" charset="0"/>
              </a:rPr>
              <a:t>②収益性と安全性の経営指標</a:t>
            </a:r>
            <a:endParaRPr lang="en-US" altLang="ja-JP" sz="1000" kern="100" dirty="0">
              <a:latin typeface="游明朝" panose="02020400000000000000" pitchFamily="18" charset="-128"/>
              <a:ea typeface="游明朝" panose="02020400000000000000" pitchFamily="18" charset="-128"/>
              <a:cs typeface="Times New Roman" panose="02020603050405020304" pitchFamily="18" charset="0"/>
            </a:endParaRPr>
          </a:p>
          <a:p>
            <a:pPr algn="just"/>
            <a:r>
              <a:rPr lang="ja-JP" altLang="ja-JP" sz="1000" kern="100" dirty="0">
                <a:effectLst/>
                <a:latin typeface="游明朝" panose="02020400000000000000" pitchFamily="18" charset="-128"/>
                <a:ea typeface="ＭＳ 明朝" panose="02020609040205080304" pitchFamily="17" charset="-128"/>
                <a:cs typeface="Times New Roman" panose="02020603050405020304" pitchFamily="18" charset="0"/>
              </a:rPr>
              <a:t>③社会福祉法人における財務分析の基礎知識</a:t>
            </a:r>
            <a:endParaRPr lang="ja-JP" altLang="ja-JP" sz="1000" kern="100" dirty="0">
              <a:effectLst/>
              <a:latin typeface="游明朝" panose="02020400000000000000" pitchFamily="18" charset="-128"/>
              <a:ea typeface="游明朝" panose="02020400000000000000" pitchFamily="18" charset="-128"/>
              <a:cs typeface="Times New Roman" panose="02020603050405020304" pitchFamily="18" charset="0"/>
            </a:endParaRPr>
          </a:p>
          <a:p>
            <a:r>
              <a:rPr lang="ja-JP" altLang="ja-JP" sz="1000" dirty="0">
                <a:effectLst/>
                <a:ea typeface="ＭＳ 明朝" panose="02020609040205080304" pitchFamily="17" charset="-128"/>
                <a:cs typeface="Times New Roman" panose="02020603050405020304" pitchFamily="18" charset="0"/>
              </a:rPr>
              <a:t>④社会福祉法人における財務分析のすすめ方　</a:t>
            </a:r>
            <a:r>
              <a:rPr lang="ja-JP" altLang="en-US" sz="1000" dirty="0">
                <a:effectLst/>
                <a:latin typeface="Meiryo UI" panose="020B0604030504040204" pitchFamily="50" charset="-128"/>
                <a:ea typeface="Meiryo UI" panose="020B0604030504040204" pitchFamily="50" charset="-128"/>
                <a:cs typeface="ＭＳ Ｐゴシック" panose="020B0600070205080204" pitchFamily="50" charset="-128"/>
              </a:rPr>
              <a:t>など</a:t>
            </a:r>
            <a:endParaRPr lang="ja-JP" altLang="ja-JP" sz="1000" dirty="0">
              <a:effectLst/>
              <a:latin typeface="Meiryo UI" panose="020B0604030504040204" pitchFamily="50" charset="-128"/>
              <a:ea typeface="Meiryo UI" panose="020B0604030504040204" pitchFamily="50" charset="-128"/>
              <a:cs typeface="ＭＳ Ｐゴシック" panose="020B0600070205080204" pitchFamily="50" charset="-128"/>
            </a:endParaRPr>
          </a:p>
        </p:txBody>
      </p:sp>
      <p:grpSp>
        <p:nvGrpSpPr>
          <p:cNvPr id="19" name="グループ化 18" descr="い"/>
          <p:cNvGrpSpPr/>
          <p:nvPr/>
        </p:nvGrpSpPr>
        <p:grpSpPr>
          <a:xfrm>
            <a:off x="0" y="-164687"/>
            <a:ext cx="6864700" cy="10158247"/>
            <a:chOff x="-6700" y="1"/>
            <a:chExt cx="6864700" cy="9905999"/>
          </a:xfrm>
        </p:grpSpPr>
        <p:grpSp>
          <p:nvGrpSpPr>
            <p:cNvPr id="3" name="グループ化 2"/>
            <p:cNvGrpSpPr/>
            <p:nvPr/>
          </p:nvGrpSpPr>
          <p:grpSpPr>
            <a:xfrm>
              <a:off x="-6700" y="1"/>
              <a:ext cx="6864700" cy="1496616"/>
              <a:chOff x="-6700" y="1"/>
              <a:chExt cx="6858000" cy="1496616"/>
            </a:xfrm>
          </p:grpSpPr>
          <p:sp>
            <p:nvSpPr>
              <p:cNvPr id="5" name="正方形/長方形 4"/>
              <p:cNvSpPr/>
              <p:nvPr/>
            </p:nvSpPr>
            <p:spPr>
              <a:xfrm>
                <a:off x="-6700" y="1"/>
                <a:ext cx="6858000" cy="1496616"/>
              </a:xfrm>
              <a:prstGeom prst="rect">
                <a:avLst/>
              </a:prstGeom>
              <a:solidFill>
                <a:schemeClr val="accent1">
                  <a:lumMod val="40000"/>
                  <a:lumOff val="60000"/>
                  <a:alpha val="52941"/>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highlight>
                    <a:srgbClr val="FF0000"/>
                  </a:highlight>
                </a:endParaRPr>
              </a:p>
            </p:txBody>
          </p:sp>
          <p:pic>
            <p:nvPicPr>
              <p:cNvPr id="47" name="Picture 6"/>
              <p:cNvPicPr>
                <a:picLocks noChangeAspect="1" noChangeArrowheads="1"/>
              </p:cNvPicPr>
              <p:nvPr/>
            </p:nvPicPr>
            <p:blipFill>
              <a:blip r:embed="rId2">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 y="1"/>
                <a:ext cx="5661248" cy="1260354"/>
              </a:xfrm>
              <a:prstGeom prst="rect">
                <a:avLst/>
              </a:prstGeom>
              <a:noFill/>
              <a:extLst>
                <a:ext uri="{909E8E84-426E-40DD-AFC4-6F175D3DCCD1}">
                  <a14:hiddenFill xmlns:a14="http://schemas.microsoft.com/office/drawing/2010/main">
                    <a:solidFill>
                      <a:srgbClr val="FFFFFF"/>
                    </a:solidFill>
                  </a14:hiddenFill>
                </a:ext>
              </a:extLst>
            </p:spPr>
          </p:pic>
        </p:grpSp>
        <p:pic>
          <p:nvPicPr>
            <p:cNvPr id="48" name="Picture 5"/>
            <p:cNvPicPr>
              <a:picLocks noChangeAspect="1" noChangeArrowheads="1"/>
            </p:cNvPicPr>
            <p:nvPr/>
          </p:nvPicPr>
          <p:blipFill>
            <a:blip r:embed="rId3">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 y="3702589"/>
              <a:ext cx="6857999" cy="6203411"/>
            </a:xfrm>
            <a:prstGeom prst="rect">
              <a:avLst/>
            </a:prstGeom>
            <a:noFill/>
            <a:extLst>
              <a:ext uri="{909E8E84-426E-40DD-AFC4-6F175D3DCCD1}">
                <a14:hiddenFill xmlns:a14="http://schemas.microsoft.com/office/drawing/2010/main">
                  <a:solidFill>
                    <a:srgbClr val="FFFFFF"/>
                  </a:solidFill>
                </a14:hiddenFill>
              </a:ext>
            </a:extLst>
          </p:spPr>
        </p:pic>
      </p:grpSp>
      <p:sp>
        <p:nvSpPr>
          <p:cNvPr id="52" name="正方形/長方形 51"/>
          <p:cNvSpPr/>
          <p:nvPr/>
        </p:nvSpPr>
        <p:spPr>
          <a:xfrm>
            <a:off x="1684276" y="1749411"/>
            <a:ext cx="123945" cy="1310970"/>
          </a:xfrm>
          <a:prstGeom prst="rect">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000">
              <a:latin typeface="Meiryo UI" panose="020B0604030504040204" pitchFamily="50" charset="-128"/>
              <a:ea typeface="Meiryo UI" panose="020B0604030504040204" pitchFamily="50" charset="-128"/>
            </a:endParaRPr>
          </a:p>
        </p:txBody>
      </p:sp>
      <p:sp>
        <p:nvSpPr>
          <p:cNvPr id="53" name="テキスト ボックス 52"/>
          <p:cNvSpPr txBox="1"/>
          <p:nvPr/>
        </p:nvSpPr>
        <p:spPr>
          <a:xfrm>
            <a:off x="800246" y="1716228"/>
            <a:ext cx="902811" cy="307777"/>
          </a:xfrm>
          <a:prstGeom prst="rect">
            <a:avLst/>
          </a:prstGeom>
          <a:noFill/>
        </p:spPr>
        <p:txBody>
          <a:bodyPr wrap="none" rtlCol="0">
            <a:spAutoFit/>
          </a:bodyPr>
          <a:lstStyle/>
          <a:p>
            <a:pPr algn="r"/>
            <a:r>
              <a:rPr kumimoji="1" lang="ja-JP" altLang="en-US" sz="1400" dirty="0">
                <a:latin typeface="Meiryo UI" panose="020B0604030504040204" pitchFamily="50" charset="-128"/>
                <a:ea typeface="Meiryo UI" panose="020B0604030504040204" pitchFamily="50" charset="-128"/>
              </a:rPr>
              <a:t>研修内容</a:t>
            </a:r>
          </a:p>
        </p:txBody>
      </p:sp>
      <p:sp>
        <p:nvSpPr>
          <p:cNvPr id="54" name="テキスト ボックス 53"/>
          <p:cNvSpPr txBox="1"/>
          <p:nvPr/>
        </p:nvSpPr>
        <p:spPr>
          <a:xfrm>
            <a:off x="1951688" y="3188688"/>
            <a:ext cx="4253087" cy="276999"/>
          </a:xfrm>
          <a:prstGeom prst="rect">
            <a:avLst/>
          </a:prstGeom>
          <a:noFill/>
        </p:spPr>
        <p:txBody>
          <a:bodyPr wrap="none" rtlCol="0">
            <a:spAutoFit/>
          </a:bodyPr>
          <a:lstStyle/>
          <a:p>
            <a:r>
              <a:rPr lang="ja-JP" altLang="en-US" sz="1200" dirty="0">
                <a:latin typeface="Meiryo UI" panose="020B0604030504040204" pitchFamily="50" charset="-128"/>
                <a:ea typeface="Meiryo UI" panose="020B0604030504040204" pitchFamily="50" charset="-128"/>
              </a:rPr>
              <a:t>社会福祉法人・施設の役員、監事、施設長、会計事務担当者等</a:t>
            </a:r>
            <a:endParaRPr lang="en-US" altLang="ja-JP" sz="1200" dirty="0">
              <a:latin typeface="Meiryo UI" panose="020B0604030504040204" pitchFamily="50" charset="-128"/>
              <a:ea typeface="Meiryo UI" panose="020B0604030504040204" pitchFamily="50" charset="-128"/>
            </a:endParaRPr>
          </a:p>
        </p:txBody>
      </p:sp>
      <p:sp>
        <p:nvSpPr>
          <p:cNvPr id="55" name="正方形/長方形 54"/>
          <p:cNvSpPr/>
          <p:nvPr/>
        </p:nvSpPr>
        <p:spPr>
          <a:xfrm>
            <a:off x="1703053" y="3128505"/>
            <a:ext cx="105167" cy="387507"/>
          </a:xfrm>
          <a:prstGeom prst="rect">
            <a:avLst/>
          </a:prstGeom>
          <a:solidFill>
            <a:srgbClr val="99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000">
              <a:latin typeface="Meiryo UI" panose="020B0604030504040204" pitchFamily="50" charset="-128"/>
              <a:ea typeface="Meiryo UI" panose="020B0604030504040204" pitchFamily="50" charset="-128"/>
            </a:endParaRPr>
          </a:p>
        </p:txBody>
      </p:sp>
      <p:sp>
        <p:nvSpPr>
          <p:cNvPr id="56" name="テキスト ボックス 55"/>
          <p:cNvSpPr txBox="1"/>
          <p:nvPr/>
        </p:nvSpPr>
        <p:spPr>
          <a:xfrm>
            <a:off x="781465" y="3159410"/>
            <a:ext cx="902811" cy="307777"/>
          </a:xfrm>
          <a:prstGeom prst="rect">
            <a:avLst/>
          </a:prstGeom>
          <a:noFill/>
        </p:spPr>
        <p:txBody>
          <a:bodyPr wrap="none" rtlCol="0">
            <a:spAutoFit/>
          </a:bodyPr>
          <a:lstStyle/>
          <a:p>
            <a:pPr algn="r"/>
            <a:r>
              <a:rPr lang="ja-JP" altLang="en-US" sz="1400" dirty="0">
                <a:latin typeface="Meiryo UI" panose="020B0604030504040204" pitchFamily="50" charset="-128"/>
                <a:ea typeface="Meiryo UI" panose="020B0604030504040204" pitchFamily="50" charset="-128"/>
              </a:rPr>
              <a:t>参加対象</a:t>
            </a:r>
            <a:endParaRPr kumimoji="1" lang="ja-JP" altLang="en-US" sz="1400" dirty="0">
              <a:latin typeface="Meiryo UI" panose="020B0604030504040204" pitchFamily="50" charset="-128"/>
              <a:ea typeface="Meiryo UI" panose="020B0604030504040204" pitchFamily="50" charset="-128"/>
            </a:endParaRPr>
          </a:p>
        </p:txBody>
      </p:sp>
      <p:sp>
        <p:nvSpPr>
          <p:cNvPr id="57" name="正方形/長方形 56"/>
          <p:cNvSpPr/>
          <p:nvPr/>
        </p:nvSpPr>
        <p:spPr>
          <a:xfrm>
            <a:off x="1703055" y="3578149"/>
            <a:ext cx="105165" cy="387506"/>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000">
              <a:latin typeface="Meiryo UI" panose="020B0604030504040204" pitchFamily="50" charset="-128"/>
              <a:ea typeface="Meiryo UI" panose="020B0604030504040204" pitchFamily="50" charset="-128"/>
            </a:endParaRPr>
          </a:p>
        </p:txBody>
      </p:sp>
      <p:sp>
        <p:nvSpPr>
          <p:cNvPr id="58" name="テキスト ボックス 57"/>
          <p:cNvSpPr txBox="1"/>
          <p:nvPr/>
        </p:nvSpPr>
        <p:spPr>
          <a:xfrm>
            <a:off x="811921" y="3653302"/>
            <a:ext cx="841897" cy="307777"/>
          </a:xfrm>
          <a:prstGeom prst="rect">
            <a:avLst/>
          </a:prstGeom>
          <a:noFill/>
        </p:spPr>
        <p:txBody>
          <a:bodyPr wrap="none" rtlCol="0">
            <a:spAutoFit/>
          </a:bodyPr>
          <a:lstStyle/>
          <a:p>
            <a:pPr algn="r"/>
            <a:r>
              <a:rPr lang="ja-JP" altLang="en-US" sz="1400" dirty="0">
                <a:latin typeface="Meiryo UI" panose="020B0604030504040204" pitchFamily="50" charset="-128"/>
                <a:ea typeface="Meiryo UI" panose="020B0604030504040204" pitchFamily="50" charset="-128"/>
              </a:rPr>
              <a:t>定　　 員</a:t>
            </a:r>
            <a:endParaRPr kumimoji="1" lang="ja-JP" altLang="en-US" sz="1400" dirty="0">
              <a:latin typeface="Meiryo UI" panose="020B0604030504040204" pitchFamily="50" charset="-128"/>
              <a:ea typeface="Meiryo UI" panose="020B0604030504040204" pitchFamily="50" charset="-128"/>
            </a:endParaRPr>
          </a:p>
        </p:txBody>
      </p:sp>
      <p:sp>
        <p:nvSpPr>
          <p:cNvPr id="59" name="正方形/長方形 58"/>
          <p:cNvSpPr/>
          <p:nvPr/>
        </p:nvSpPr>
        <p:spPr>
          <a:xfrm>
            <a:off x="1703055" y="4036900"/>
            <a:ext cx="105165" cy="648072"/>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000">
              <a:latin typeface="Meiryo UI" panose="020B0604030504040204" pitchFamily="50" charset="-128"/>
              <a:ea typeface="Meiryo UI" panose="020B0604030504040204" pitchFamily="50" charset="-128"/>
            </a:endParaRPr>
          </a:p>
        </p:txBody>
      </p:sp>
      <p:sp>
        <p:nvSpPr>
          <p:cNvPr id="60" name="テキスト ボックス 59"/>
          <p:cNvSpPr txBox="1"/>
          <p:nvPr/>
        </p:nvSpPr>
        <p:spPr>
          <a:xfrm>
            <a:off x="811920" y="4215652"/>
            <a:ext cx="841897" cy="307777"/>
          </a:xfrm>
          <a:prstGeom prst="rect">
            <a:avLst/>
          </a:prstGeom>
          <a:noFill/>
        </p:spPr>
        <p:txBody>
          <a:bodyPr wrap="none" rtlCol="0">
            <a:spAutoFit/>
          </a:bodyPr>
          <a:lstStyle/>
          <a:p>
            <a:pPr algn="r"/>
            <a:r>
              <a:rPr lang="ja-JP" altLang="en-US" sz="1400" dirty="0">
                <a:latin typeface="Meiryo UI" panose="020B0604030504040204" pitchFamily="50" charset="-128"/>
                <a:ea typeface="Meiryo UI" panose="020B0604030504040204" pitchFamily="50" charset="-128"/>
              </a:rPr>
              <a:t>講　　 師</a:t>
            </a:r>
            <a:endParaRPr kumimoji="1" lang="ja-JP" altLang="en-US" sz="1400" dirty="0">
              <a:latin typeface="Meiryo UI" panose="020B0604030504040204" pitchFamily="50" charset="-128"/>
              <a:ea typeface="Meiryo UI" panose="020B0604030504040204" pitchFamily="50" charset="-128"/>
            </a:endParaRPr>
          </a:p>
        </p:txBody>
      </p:sp>
      <p:sp>
        <p:nvSpPr>
          <p:cNvPr id="65" name="正方形/長方形 64"/>
          <p:cNvSpPr/>
          <p:nvPr/>
        </p:nvSpPr>
        <p:spPr>
          <a:xfrm>
            <a:off x="1703055" y="5514506"/>
            <a:ext cx="105165" cy="648072"/>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000">
              <a:latin typeface="Meiryo UI" panose="020B0604030504040204" pitchFamily="50" charset="-128"/>
              <a:ea typeface="Meiryo UI" panose="020B0604030504040204" pitchFamily="50" charset="-128"/>
            </a:endParaRPr>
          </a:p>
        </p:txBody>
      </p:sp>
      <p:sp>
        <p:nvSpPr>
          <p:cNvPr id="66" name="テキスト ボックス 65"/>
          <p:cNvSpPr txBox="1"/>
          <p:nvPr/>
        </p:nvSpPr>
        <p:spPr>
          <a:xfrm>
            <a:off x="800246" y="5628415"/>
            <a:ext cx="902811" cy="307777"/>
          </a:xfrm>
          <a:prstGeom prst="rect">
            <a:avLst/>
          </a:prstGeom>
          <a:noFill/>
        </p:spPr>
        <p:txBody>
          <a:bodyPr wrap="none" rtlCol="0">
            <a:spAutoFit/>
          </a:bodyPr>
          <a:lstStyle/>
          <a:p>
            <a:pPr algn="r"/>
            <a:r>
              <a:rPr kumimoji="1" lang="ja-JP" altLang="en-US" sz="1400" dirty="0">
                <a:latin typeface="Meiryo UI" panose="020B0604030504040204" pitchFamily="50" charset="-128"/>
                <a:ea typeface="Meiryo UI" panose="020B0604030504040204" pitchFamily="50" charset="-128"/>
              </a:rPr>
              <a:t>申込方法</a:t>
            </a:r>
          </a:p>
        </p:txBody>
      </p:sp>
      <p:sp>
        <p:nvSpPr>
          <p:cNvPr id="18" name="テキスト ボックス 17"/>
          <p:cNvSpPr txBox="1"/>
          <p:nvPr/>
        </p:nvSpPr>
        <p:spPr>
          <a:xfrm>
            <a:off x="260648" y="535494"/>
            <a:ext cx="6297041" cy="769441"/>
          </a:xfrm>
          <a:prstGeom prst="rect">
            <a:avLst/>
          </a:prstGeom>
          <a:noFill/>
        </p:spPr>
        <p:txBody>
          <a:bodyPr wrap="square" rtlCol="0">
            <a:spAutoFit/>
          </a:bodyPr>
          <a:lstStyle/>
          <a:p>
            <a:pPr algn="ctr"/>
            <a:r>
              <a:rPr kumimoji="1" lang="ja-JP" altLang="en-US" sz="2000" b="1" dirty="0">
                <a:latin typeface="Meiryo UI" panose="020B0604030504040204" pitchFamily="50" charset="-128"/>
                <a:ea typeface="Meiryo UI" panose="020B0604030504040204" pitchFamily="50" charset="-128"/>
              </a:rPr>
              <a:t>令和</a:t>
            </a:r>
            <a:r>
              <a:rPr lang="ja-JP" altLang="en-US" sz="2000" b="1" dirty="0">
                <a:latin typeface="Meiryo UI" panose="020B0604030504040204" pitchFamily="50" charset="-128"/>
                <a:ea typeface="Meiryo UI" panose="020B0604030504040204" pitchFamily="50" charset="-128"/>
              </a:rPr>
              <a:t>５</a:t>
            </a:r>
            <a:r>
              <a:rPr kumimoji="1" lang="ja-JP" altLang="en-US" sz="2000" b="1" dirty="0">
                <a:latin typeface="Meiryo UI" panose="020B0604030504040204" pitchFamily="50" charset="-128"/>
                <a:ea typeface="Meiryo UI" panose="020B0604030504040204" pitchFamily="50" charset="-128"/>
              </a:rPr>
              <a:t>年度　</a:t>
            </a:r>
            <a:r>
              <a:rPr kumimoji="1" lang="ja-JP" altLang="en-US" sz="2400" b="1" dirty="0">
                <a:latin typeface="Meiryo UI" panose="020B0604030504040204" pitchFamily="50" charset="-128"/>
                <a:ea typeface="Meiryo UI" panose="020B0604030504040204" pitchFamily="50" charset="-128"/>
              </a:rPr>
              <a:t>社会福祉法人会計実務研修会</a:t>
            </a:r>
            <a:r>
              <a:rPr kumimoji="1" lang="en-US" altLang="ja-JP" sz="2400" b="1" dirty="0">
                <a:latin typeface="Meiryo UI" panose="020B0604030504040204" pitchFamily="50" charset="-128"/>
                <a:ea typeface="Meiryo UI" panose="020B0604030504040204" pitchFamily="50" charset="-128"/>
              </a:rPr>
              <a:t>Ⅱ</a:t>
            </a:r>
          </a:p>
          <a:p>
            <a:pPr algn="r"/>
            <a:r>
              <a:rPr lang="en-US" altLang="ja-JP" sz="2000" b="1" dirty="0">
                <a:latin typeface="Meiryo UI" panose="020B0604030504040204" pitchFamily="50" charset="-128"/>
                <a:ea typeface="Meiryo UI" panose="020B0604030504040204" pitchFamily="50" charset="-128"/>
              </a:rPr>
              <a:t>《</a:t>
            </a:r>
            <a:r>
              <a:rPr lang="ja-JP" altLang="en-US" sz="2000" b="1" dirty="0">
                <a:latin typeface="Meiryo UI" panose="020B0604030504040204" pitchFamily="50" charset="-128"/>
                <a:ea typeface="Meiryo UI" panose="020B0604030504040204" pitchFamily="50" charset="-128"/>
              </a:rPr>
              <a:t>決算書の見方と財務分析</a:t>
            </a:r>
            <a:r>
              <a:rPr lang="en-US" altLang="ja-JP" sz="2000" b="1" dirty="0">
                <a:latin typeface="Meiryo UI" panose="020B0604030504040204" pitchFamily="50" charset="-128"/>
                <a:ea typeface="Meiryo UI" panose="020B0604030504040204" pitchFamily="50" charset="-128"/>
              </a:rPr>
              <a:t>》</a:t>
            </a:r>
            <a:r>
              <a:rPr lang="ja-JP" altLang="en-US" sz="2000" b="1" dirty="0">
                <a:latin typeface="Meiryo UI" panose="020B0604030504040204" pitchFamily="50" charset="-128"/>
                <a:ea typeface="Meiryo UI" panose="020B0604030504040204" pitchFamily="50" charset="-128"/>
              </a:rPr>
              <a:t>　</a:t>
            </a:r>
            <a:endParaRPr kumimoji="1" lang="ja-JP" altLang="en-US" sz="2000" b="1" dirty="0">
              <a:latin typeface="Meiryo UI" panose="020B0604030504040204" pitchFamily="50" charset="-128"/>
              <a:ea typeface="Meiryo UI" panose="020B0604030504040204" pitchFamily="50" charset="-128"/>
            </a:endParaRPr>
          </a:p>
        </p:txBody>
      </p:sp>
      <p:sp>
        <p:nvSpPr>
          <p:cNvPr id="67" name="テキスト ボックス 66"/>
          <p:cNvSpPr txBox="1"/>
          <p:nvPr/>
        </p:nvSpPr>
        <p:spPr>
          <a:xfrm>
            <a:off x="1951688" y="3646491"/>
            <a:ext cx="4088869" cy="307777"/>
          </a:xfrm>
          <a:prstGeom prst="rect">
            <a:avLst/>
          </a:prstGeom>
          <a:noFill/>
        </p:spPr>
        <p:txBody>
          <a:bodyPr wrap="square" rtlCol="0">
            <a:spAutoFit/>
          </a:bodyPr>
          <a:lstStyle/>
          <a:p>
            <a:r>
              <a:rPr lang="en-US" altLang="ja-JP" sz="1400" b="1" dirty="0">
                <a:latin typeface="Meiryo UI" panose="020B0604030504040204" pitchFamily="50" charset="-128"/>
                <a:ea typeface="Meiryo UI" panose="020B0604030504040204" pitchFamily="50" charset="-128"/>
              </a:rPr>
              <a:t>50</a:t>
            </a:r>
            <a:r>
              <a:rPr lang="ja-JP" altLang="en-US" sz="1400" b="1">
                <a:latin typeface="Meiryo UI" panose="020B0604030504040204" pitchFamily="50" charset="-128"/>
                <a:ea typeface="Meiryo UI" panose="020B0604030504040204" pitchFamily="50" charset="-128"/>
              </a:rPr>
              <a:t>名まで（会場、オンラインとも）</a:t>
            </a:r>
            <a:r>
              <a:rPr lang="en-US" altLang="ja-JP" sz="900" b="1">
                <a:latin typeface="Meiryo UI" panose="020B0604030504040204" pitchFamily="50" charset="-128"/>
                <a:ea typeface="Meiryo UI" panose="020B0604030504040204" pitchFamily="50" charset="-128"/>
              </a:rPr>
              <a:t>※</a:t>
            </a:r>
            <a:r>
              <a:rPr lang="ja-JP" altLang="en-US" sz="900" b="1" dirty="0">
                <a:latin typeface="Meiryo UI" panose="020B0604030504040204" pitchFamily="50" charset="-128"/>
                <a:ea typeface="Meiryo UI" panose="020B0604030504040204" pitchFamily="50" charset="-128"/>
              </a:rPr>
              <a:t>定員になり次第、締め切り　</a:t>
            </a:r>
            <a:endParaRPr lang="en-US" altLang="ja-JP" sz="900" b="1" dirty="0">
              <a:latin typeface="Meiryo UI" panose="020B0604030504040204" pitchFamily="50" charset="-128"/>
              <a:ea typeface="Meiryo UI" panose="020B0604030504040204" pitchFamily="50" charset="-128"/>
            </a:endParaRPr>
          </a:p>
        </p:txBody>
      </p:sp>
      <p:sp>
        <p:nvSpPr>
          <p:cNvPr id="68" name="テキスト ボックス 67"/>
          <p:cNvSpPr txBox="1"/>
          <p:nvPr/>
        </p:nvSpPr>
        <p:spPr>
          <a:xfrm>
            <a:off x="1971270" y="4091841"/>
            <a:ext cx="2688557" cy="553998"/>
          </a:xfrm>
          <a:prstGeom prst="rect">
            <a:avLst/>
          </a:prstGeom>
          <a:noFill/>
        </p:spPr>
        <p:txBody>
          <a:bodyPr wrap="none" rtlCol="0">
            <a:spAutoFit/>
          </a:bodyPr>
          <a:lstStyle/>
          <a:p>
            <a:r>
              <a:rPr lang="ja-JP" altLang="en-US" sz="1400" b="1" dirty="0">
                <a:latin typeface="Meiryo UI" panose="020B0604030504040204" pitchFamily="50" charset="-128"/>
                <a:ea typeface="Meiryo UI" panose="020B0604030504040204" pitchFamily="50" charset="-128"/>
              </a:rPr>
              <a:t>池原公認会計士事務所</a:t>
            </a:r>
            <a:endParaRPr lang="en-US" altLang="ja-JP" sz="1400" b="1" dirty="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rPr>
              <a:t>公認会計士</a:t>
            </a:r>
            <a:r>
              <a:rPr lang="zh-TW" altLang="en-US" sz="1200" dirty="0">
                <a:latin typeface="Meiryo UI" panose="020B0604030504040204" pitchFamily="50" charset="-128"/>
                <a:ea typeface="Meiryo UI" panose="020B0604030504040204" pitchFamily="50" charset="-128"/>
              </a:rPr>
              <a:t>　 </a:t>
            </a:r>
            <a:r>
              <a:rPr lang="ja-JP" altLang="en-US" sz="1400" b="1" dirty="0">
                <a:latin typeface="Meiryo UI" panose="020B0604030504040204" pitchFamily="50" charset="-128"/>
                <a:ea typeface="Meiryo UI" panose="020B0604030504040204" pitchFamily="50" charset="-128"/>
              </a:rPr>
              <a:t>池 原   浩 一　 氏</a:t>
            </a:r>
            <a:endParaRPr kumimoji="1" lang="ja-JP" altLang="en-US" sz="1600" b="1" dirty="0">
              <a:latin typeface="Meiryo UI" panose="020B0604030504040204" pitchFamily="50" charset="-128"/>
              <a:ea typeface="Meiryo UI" panose="020B0604030504040204" pitchFamily="50" charset="-128"/>
            </a:endParaRPr>
          </a:p>
        </p:txBody>
      </p:sp>
      <p:sp>
        <p:nvSpPr>
          <p:cNvPr id="69" name="テキスト ボックス 68"/>
          <p:cNvSpPr txBox="1"/>
          <p:nvPr/>
        </p:nvSpPr>
        <p:spPr>
          <a:xfrm>
            <a:off x="1857292" y="1690516"/>
            <a:ext cx="4579674" cy="692497"/>
          </a:xfrm>
          <a:prstGeom prst="rect">
            <a:avLst/>
          </a:prstGeom>
          <a:noFill/>
        </p:spPr>
        <p:txBody>
          <a:bodyPr wrap="square" rtlCol="0">
            <a:spAutoFit/>
          </a:bodyPr>
          <a:lstStyle/>
          <a:p>
            <a:r>
              <a:rPr lang="ja-JP" altLang="en-US" sz="11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　</a:t>
            </a:r>
            <a:r>
              <a:rPr lang="ja-JP" altLang="ja-JP" sz="1300" b="1" dirty="0">
                <a:effectLst/>
                <a:latin typeface="ＭＳ ゴシック" panose="020B0609070205080204" pitchFamily="49" charset="-128"/>
                <a:ea typeface="ＭＳ ゴシック" panose="020B0609070205080204" pitchFamily="49" charset="-128"/>
                <a:cs typeface="Times New Roman" panose="02020603050405020304" pitchFamily="18" charset="0"/>
              </a:rPr>
              <a:t>社会福祉法人を経営する上で計算書類をどのように見ればよいのか、各種の経営指標の意味、計算方法、活用の方法など財務分析のすすめ方について学びます。</a:t>
            </a:r>
            <a:endParaRPr kumimoji="1" lang="ja-JP" altLang="en-US" sz="1300" b="1" dirty="0">
              <a:latin typeface="ＭＳ ゴシック" panose="020B0609070205080204" pitchFamily="49" charset="-128"/>
              <a:ea typeface="ＭＳ ゴシック" panose="020B0609070205080204" pitchFamily="49" charset="-128"/>
            </a:endParaRPr>
          </a:p>
        </p:txBody>
      </p:sp>
      <p:sp>
        <p:nvSpPr>
          <p:cNvPr id="71" name="テキスト ボックス 70"/>
          <p:cNvSpPr txBox="1"/>
          <p:nvPr/>
        </p:nvSpPr>
        <p:spPr>
          <a:xfrm>
            <a:off x="1852239" y="5504958"/>
            <a:ext cx="3768980" cy="841705"/>
          </a:xfrm>
          <a:prstGeom prst="rect">
            <a:avLst/>
          </a:prstGeom>
          <a:noFill/>
        </p:spPr>
        <p:txBody>
          <a:bodyPr wrap="none" rtlCol="0">
            <a:spAutoFit/>
          </a:bodyPr>
          <a:lstStyle/>
          <a:p>
            <a:pPr>
              <a:lnSpc>
                <a:spcPct val="150000"/>
              </a:lnSpc>
            </a:pPr>
            <a:r>
              <a:rPr lang="ja-JP" altLang="en-US" sz="1100" b="1" dirty="0">
                <a:latin typeface="Meiryo UI" panose="020B0604030504040204" pitchFamily="50" charset="-128"/>
                <a:ea typeface="Meiryo UI" panose="020B0604030504040204" pitchFamily="50" charset="-128"/>
              </a:rPr>
              <a:t>申込期限：　１</a:t>
            </a:r>
            <a:r>
              <a:rPr lang="en-US" altLang="ja-JP" sz="1100" b="1" dirty="0">
                <a:latin typeface="Meiryo UI" panose="020B0604030504040204" pitchFamily="50" charset="-128"/>
                <a:ea typeface="Meiryo UI" panose="020B0604030504040204" pitchFamily="50" charset="-128"/>
              </a:rPr>
              <a:t>1</a:t>
            </a:r>
            <a:r>
              <a:rPr lang="ja-JP" altLang="en-US" sz="1100" b="1" dirty="0">
                <a:latin typeface="Meiryo UI" panose="020B0604030504040204" pitchFamily="50" charset="-128"/>
                <a:ea typeface="Meiryo UI" panose="020B0604030504040204" pitchFamily="50" charset="-128"/>
              </a:rPr>
              <a:t>月２４日（金）</a:t>
            </a:r>
            <a:endParaRPr lang="en-US" altLang="ja-JP" sz="1100" dirty="0">
              <a:latin typeface="Meiryo UI" panose="020B0604030504040204" pitchFamily="50" charset="-128"/>
              <a:ea typeface="Meiryo UI" panose="020B0604030504040204" pitchFamily="50" charset="-128"/>
            </a:endParaRPr>
          </a:p>
          <a:p>
            <a:r>
              <a:rPr lang="ja-JP" altLang="en-US" sz="900" dirty="0">
                <a:latin typeface="Meiryo UI" panose="020B0604030504040204" pitchFamily="50" charset="-128"/>
                <a:ea typeface="Meiryo UI" panose="020B0604030504040204" pitchFamily="50" charset="-128"/>
              </a:rPr>
              <a:t>参加申込書に記入の上、メール又はファックスでお申し込みください。</a:t>
            </a:r>
            <a:endParaRPr lang="en-US" altLang="ja-JP" sz="900" dirty="0">
              <a:latin typeface="Meiryo UI" panose="020B0604030504040204" pitchFamily="50" charset="-128"/>
              <a:ea typeface="Meiryo UI" panose="020B0604030504040204" pitchFamily="50" charset="-128"/>
            </a:endParaRPr>
          </a:p>
          <a:p>
            <a:r>
              <a:rPr lang="ja-JP" altLang="en-US" sz="900" dirty="0">
                <a:latin typeface="Meiryo UI" panose="020B0604030504040204" pitchFamily="50" charset="-128"/>
                <a:ea typeface="Meiryo UI" panose="020B0604030504040204" pitchFamily="50" charset="-128"/>
              </a:rPr>
              <a:t>メール：</a:t>
            </a:r>
            <a:r>
              <a:rPr lang="en-US" altLang="ja-JP" sz="900" dirty="0">
                <a:latin typeface="Meiryo UI" panose="020B0604030504040204" pitchFamily="50" charset="-128"/>
                <a:ea typeface="Meiryo UI" panose="020B0604030504040204" pitchFamily="50" charset="-128"/>
                <a:hlinkClick r:id="rId4"/>
              </a:rPr>
              <a:t>keieisidou@tottori-wel.or.jp</a:t>
            </a:r>
            <a:r>
              <a:rPr lang="ja-JP" altLang="en-US" sz="900" dirty="0">
                <a:latin typeface="Meiryo UI" panose="020B0604030504040204" pitchFamily="50" charset="-128"/>
                <a:ea typeface="Meiryo UI" panose="020B0604030504040204" pitchFamily="50" charset="-128"/>
              </a:rPr>
              <a:t>　　   ファックス：</a:t>
            </a:r>
            <a:r>
              <a:rPr lang="en-US" altLang="ja-JP" sz="900" dirty="0">
                <a:latin typeface="Meiryo UI" panose="020B0604030504040204" pitchFamily="50" charset="-128"/>
                <a:ea typeface="Meiryo UI" panose="020B0604030504040204" pitchFamily="50" charset="-128"/>
              </a:rPr>
              <a:t>0857-59-6341</a:t>
            </a:r>
            <a:endParaRPr lang="en-US" altLang="ja-JP" sz="1100" dirty="0">
              <a:latin typeface="Meiryo UI" panose="020B0604030504040204" pitchFamily="50" charset="-128"/>
              <a:ea typeface="Meiryo UI" panose="020B0604030504040204" pitchFamily="50" charset="-128"/>
            </a:endParaRPr>
          </a:p>
          <a:p>
            <a:pPr>
              <a:lnSpc>
                <a:spcPct val="150000"/>
              </a:lnSpc>
            </a:pPr>
            <a:r>
              <a:rPr lang="ja-JP" altLang="en-US" sz="1100" dirty="0">
                <a:latin typeface="Meiryo UI" panose="020B0604030504040204" pitchFamily="50" charset="-128"/>
                <a:ea typeface="Meiryo UI" panose="020B0604030504040204" pitchFamily="50" charset="-128"/>
              </a:rPr>
              <a:t>　　</a:t>
            </a:r>
            <a:endParaRPr kumimoji="1" lang="ja-JP" altLang="en-US" sz="1100" b="1" dirty="0">
              <a:latin typeface="Meiryo UI" panose="020B0604030504040204" pitchFamily="50" charset="-128"/>
              <a:ea typeface="Meiryo UI" panose="020B0604030504040204" pitchFamily="50" charset="-128"/>
            </a:endParaRPr>
          </a:p>
        </p:txBody>
      </p:sp>
      <p:sp>
        <p:nvSpPr>
          <p:cNvPr id="6" name="Text Box 13"/>
          <p:cNvSpPr txBox="1">
            <a:spLocks noChangeArrowheads="1"/>
          </p:cNvSpPr>
          <p:nvPr/>
        </p:nvSpPr>
        <p:spPr bwMode="auto">
          <a:xfrm>
            <a:off x="1308232" y="6356363"/>
            <a:ext cx="4896543"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0"/>
              </a:spcBef>
              <a:buFontTx/>
              <a:buNone/>
            </a:pPr>
            <a:r>
              <a:rPr lang="ja-JP" altLang="en-US" sz="1200" dirty="0">
                <a:latin typeface="メイリオ" panose="020B0604030504040204" pitchFamily="50" charset="-128"/>
                <a:ea typeface="メイリオ" panose="020B0604030504040204" pitchFamily="50" charset="-128"/>
                <a:cs typeface="メイリオ" panose="020B0604030504040204" pitchFamily="50" charset="-128"/>
              </a:rPr>
              <a:t>令和５年 </a:t>
            </a:r>
            <a:r>
              <a:rPr lang="ja-JP" altLang="en-US" sz="2000" b="1" dirty="0">
                <a:latin typeface="メイリオ" panose="020B0604030504040204" pitchFamily="50" charset="-128"/>
                <a:ea typeface="メイリオ" panose="020B0604030504040204" pitchFamily="50" charset="-128"/>
                <a:cs typeface="メイリオ" panose="020B0604030504040204" pitchFamily="50" charset="-128"/>
              </a:rPr>
              <a:t>１２月 ５日</a:t>
            </a:r>
            <a:r>
              <a:rPr lang="ja-JP" altLang="en-US" sz="1200" b="1" dirty="0">
                <a:latin typeface="メイリオ" panose="020B0604030504040204" pitchFamily="50" charset="-128"/>
                <a:ea typeface="メイリオ" panose="020B0604030504040204" pitchFamily="50" charset="-128"/>
                <a:cs typeface="メイリオ" panose="020B0604030504040204" pitchFamily="50" charset="-128"/>
              </a:rPr>
              <a:t>（火） </a:t>
            </a:r>
            <a:r>
              <a:rPr lang="en-US" altLang="ja-JP" sz="1800" dirty="0">
                <a:latin typeface="メイリオ" panose="020B0604030504040204" pitchFamily="50" charset="-128"/>
                <a:ea typeface="メイリオ" panose="020B0604030504040204" pitchFamily="50" charset="-128"/>
                <a:cs typeface="メイリオ" panose="020B0604030504040204" pitchFamily="50" charset="-128"/>
              </a:rPr>
              <a:t>10:</a:t>
            </a:r>
            <a:r>
              <a:rPr lang="ja-JP" altLang="en-US" sz="1800" dirty="0">
                <a:latin typeface="メイリオ" panose="020B0604030504040204" pitchFamily="50" charset="-128"/>
                <a:ea typeface="メイリオ" panose="020B0604030504040204" pitchFamily="50" charset="-128"/>
                <a:cs typeface="メイリオ" panose="020B0604030504040204" pitchFamily="50" charset="-128"/>
              </a:rPr>
              <a:t>３</a:t>
            </a:r>
            <a:r>
              <a:rPr lang="en-US" altLang="ja-JP" sz="1800" dirty="0">
                <a:latin typeface="メイリオ" panose="020B0604030504040204" pitchFamily="50" charset="-128"/>
                <a:ea typeface="メイリオ" panose="020B0604030504040204" pitchFamily="50" charset="-128"/>
                <a:cs typeface="メイリオ" panose="020B0604030504040204" pitchFamily="50" charset="-128"/>
              </a:rPr>
              <a:t>0~15:</a:t>
            </a:r>
            <a:r>
              <a:rPr lang="ja-JP" altLang="en-US" sz="1800" dirty="0">
                <a:latin typeface="メイリオ" panose="020B0604030504040204" pitchFamily="50" charset="-128"/>
                <a:ea typeface="メイリオ" panose="020B0604030504040204" pitchFamily="50" charset="-128"/>
                <a:cs typeface="メイリオ" panose="020B0604030504040204" pitchFamily="50" charset="-128"/>
              </a:rPr>
              <a:t>３</a:t>
            </a:r>
            <a:r>
              <a:rPr lang="en-US" altLang="ja-JP" sz="1800" dirty="0">
                <a:latin typeface="メイリオ" panose="020B0604030504040204" pitchFamily="50" charset="-128"/>
                <a:ea typeface="メイリオ" panose="020B0604030504040204" pitchFamily="50" charset="-128"/>
                <a:cs typeface="メイリオ" panose="020B0604030504040204" pitchFamily="50" charset="-128"/>
              </a:rPr>
              <a:t>0</a:t>
            </a:r>
            <a:r>
              <a:rPr lang="ja-JP" altLang="en-US" sz="2000" dirty="0">
                <a:latin typeface="メイリオ" panose="020B0604030504040204" pitchFamily="50" charset="-128"/>
                <a:ea typeface="メイリオ" panose="020B0604030504040204" pitchFamily="50" charset="-128"/>
                <a:cs typeface="メイリオ" panose="020B0604030504040204" pitchFamily="50" charset="-128"/>
              </a:rPr>
              <a:t>　</a:t>
            </a:r>
            <a:endParaRPr lang="ja-JP" altLang="en-US" sz="24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 name="AutoShape 93"/>
          <p:cNvSpPr>
            <a:spLocks noChangeArrowheads="1"/>
          </p:cNvSpPr>
          <p:nvPr/>
        </p:nvSpPr>
        <p:spPr bwMode="auto">
          <a:xfrm>
            <a:off x="692697" y="6459782"/>
            <a:ext cx="576064" cy="180026"/>
          </a:xfrm>
          <a:prstGeom prst="roundRect">
            <a:avLst>
              <a:gd name="adj" fmla="val 50000"/>
            </a:avLst>
          </a:prstGeom>
          <a:solidFill>
            <a:schemeClr val="tx2"/>
          </a:solidFill>
          <a:ln>
            <a:noFill/>
          </a:ln>
          <a:effectLst/>
        </p:spPr>
        <p:txBody>
          <a:bodyPr wrap="none" lIns="83969" tIns="41985" rIns="83969" bIns="41985" anchor="ct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algn="ctr" eaLnBrk="1" hangingPunct="1"/>
            <a:r>
              <a:rPr lang="ja-JP" altLang="en-US" sz="800" dirty="0">
                <a:solidFill>
                  <a:schemeClr val="bg1"/>
                </a:solidFill>
                <a:ea typeface="メイリオ" pitchFamily="50" charset="-128"/>
                <a:cs typeface="メイリオ" pitchFamily="50" charset="-128"/>
              </a:rPr>
              <a:t>日　時</a:t>
            </a:r>
          </a:p>
        </p:txBody>
      </p:sp>
      <p:sp>
        <p:nvSpPr>
          <p:cNvPr id="9" name="AutoShape 93"/>
          <p:cNvSpPr>
            <a:spLocks noChangeArrowheads="1"/>
          </p:cNvSpPr>
          <p:nvPr/>
        </p:nvSpPr>
        <p:spPr bwMode="auto">
          <a:xfrm>
            <a:off x="695982" y="6758628"/>
            <a:ext cx="576064" cy="180026"/>
          </a:xfrm>
          <a:prstGeom prst="roundRect">
            <a:avLst>
              <a:gd name="adj" fmla="val 50000"/>
            </a:avLst>
          </a:prstGeom>
          <a:solidFill>
            <a:schemeClr val="tx2"/>
          </a:solidFill>
          <a:ln>
            <a:noFill/>
          </a:ln>
          <a:effectLst/>
        </p:spPr>
        <p:txBody>
          <a:bodyPr wrap="none" lIns="83969" tIns="41985" rIns="83969" bIns="41985" anchor="ct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algn="ctr" eaLnBrk="1" hangingPunct="1"/>
            <a:r>
              <a:rPr lang="ja-JP" altLang="en-US" sz="800" dirty="0">
                <a:solidFill>
                  <a:schemeClr val="bg1"/>
                </a:solidFill>
                <a:ea typeface="メイリオ" pitchFamily="50" charset="-128"/>
                <a:cs typeface="メイリオ" pitchFamily="50" charset="-128"/>
              </a:rPr>
              <a:t>会　場</a:t>
            </a:r>
          </a:p>
        </p:txBody>
      </p:sp>
      <p:sp>
        <p:nvSpPr>
          <p:cNvPr id="10" name="AutoShape 93"/>
          <p:cNvSpPr>
            <a:spLocks noChangeArrowheads="1"/>
          </p:cNvSpPr>
          <p:nvPr/>
        </p:nvSpPr>
        <p:spPr bwMode="auto">
          <a:xfrm>
            <a:off x="702617" y="7060893"/>
            <a:ext cx="576064" cy="180026"/>
          </a:xfrm>
          <a:prstGeom prst="roundRect">
            <a:avLst>
              <a:gd name="adj" fmla="val 50000"/>
            </a:avLst>
          </a:prstGeom>
          <a:solidFill>
            <a:schemeClr val="tx2"/>
          </a:solidFill>
          <a:ln>
            <a:noFill/>
          </a:ln>
          <a:effectLst/>
        </p:spPr>
        <p:txBody>
          <a:bodyPr wrap="none" lIns="83969" tIns="41985" rIns="83969" bIns="41985" anchor="ct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algn="ctr" eaLnBrk="1" hangingPunct="1"/>
            <a:r>
              <a:rPr lang="ja-JP" altLang="en-US" sz="800" dirty="0">
                <a:solidFill>
                  <a:schemeClr val="bg1"/>
                </a:solidFill>
                <a:ea typeface="メイリオ" pitchFamily="50" charset="-128"/>
                <a:cs typeface="メイリオ" pitchFamily="50" charset="-128"/>
              </a:rPr>
              <a:t>参加費</a:t>
            </a:r>
          </a:p>
        </p:txBody>
      </p:sp>
      <p:sp>
        <p:nvSpPr>
          <p:cNvPr id="11" name="Text Box 13"/>
          <p:cNvSpPr txBox="1">
            <a:spLocks noChangeArrowheads="1"/>
          </p:cNvSpPr>
          <p:nvPr/>
        </p:nvSpPr>
        <p:spPr bwMode="auto">
          <a:xfrm>
            <a:off x="1308232" y="6754174"/>
            <a:ext cx="5361128"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0"/>
              </a:spcBef>
              <a:buFontTx/>
              <a:buNone/>
            </a:pP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鳥取県立福祉人材研修センター（</a:t>
            </a:r>
            <a:r>
              <a:rPr lang="en-US" altLang="ja-JP" sz="1000" dirty="0">
                <a:latin typeface="メイリオ" panose="020B0604030504040204" pitchFamily="50" charset="-128"/>
                <a:ea typeface="メイリオ" panose="020B0604030504040204" pitchFamily="50" charset="-128"/>
                <a:cs typeface="メイリオ" panose="020B0604030504040204" pitchFamily="50" charset="-128"/>
              </a:rPr>
              <a:t>2</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階：第１小研修室）　</a:t>
            </a:r>
            <a:r>
              <a:rPr lang="en-US" altLang="ja-JP" sz="10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オンラインでの参加も可能です。</a:t>
            </a:r>
            <a:endParaRPr lang="en-US" altLang="ja-JP" sz="10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2" name="Text Box 13"/>
          <p:cNvSpPr txBox="1">
            <a:spLocks noChangeArrowheads="1"/>
          </p:cNvSpPr>
          <p:nvPr/>
        </p:nvSpPr>
        <p:spPr bwMode="auto">
          <a:xfrm>
            <a:off x="1321728" y="7042281"/>
            <a:ext cx="1944216"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0"/>
              </a:spcBef>
              <a:buFontTx/>
              <a:buNone/>
            </a:pP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２，０００円／人</a:t>
            </a:r>
            <a:endParaRPr lang="en-US" altLang="ja-JP" sz="10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3" name="AutoShape 93"/>
          <p:cNvSpPr>
            <a:spLocks noChangeArrowheads="1"/>
          </p:cNvSpPr>
          <p:nvPr/>
        </p:nvSpPr>
        <p:spPr bwMode="auto">
          <a:xfrm>
            <a:off x="696812" y="7352637"/>
            <a:ext cx="576064" cy="180026"/>
          </a:xfrm>
          <a:prstGeom prst="roundRect">
            <a:avLst>
              <a:gd name="adj" fmla="val 50000"/>
            </a:avLst>
          </a:prstGeom>
          <a:solidFill>
            <a:schemeClr val="tx2"/>
          </a:solidFill>
          <a:ln>
            <a:noFill/>
          </a:ln>
          <a:effectLst/>
        </p:spPr>
        <p:txBody>
          <a:bodyPr wrap="none" lIns="83969" tIns="41985" rIns="83969" bIns="41985" anchor="ct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algn="ctr" eaLnBrk="1" hangingPunct="1"/>
            <a:r>
              <a:rPr lang="ja-JP" altLang="en-US" sz="800" dirty="0">
                <a:solidFill>
                  <a:schemeClr val="bg1"/>
                </a:solidFill>
                <a:ea typeface="メイリオ" pitchFamily="50" charset="-128"/>
                <a:cs typeface="メイリオ" pitchFamily="50" charset="-128"/>
              </a:rPr>
              <a:t>支払方法</a:t>
            </a:r>
          </a:p>
        </p:txBody>
      </p:sp>
      <p:sp>
        <p:nvSpPr>
          <p:cNvPr id="14" name="Text Box 13"/>
          <p:cNvSpPr txBox="1">
            <a:spLocks noChangeArrowheads="1"/>
          </p:cNvSpPr>
          <p:nvPr/>
        </p:nvSpPr>
        <p:spPr bwMode="auto">
          <a:xfrm>
            <a:off x="1337987" y="7346221"/>
            <a:ext cx="5098979" cy="4154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0"/>
              </a:spcBef>
              <a:buFontTx/>
              <a:buNone/>
            </a:pP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法人ごとに取りまとめて、</a:t>
            </a:r>
            <a:r>
              <a:rPr lang="ja-JP" altLang="en-US" sz="1100" b="1" dirty="0">
                <a:latin typeface="メイリオ" panose="020B0604030504040204" pitchFamily="50" charset="-128"/>
                <a:ea typeface="メイリオ" panose="020B0604030504040204" pitchFamily="50" charset="-128"/>
                <a:cs typeface="メイリオ" panose="020B0604030504040204" pitchFamily="50" charset="-128"/>
              </a:rPr>
              <a:t>１１月２４日（金）</a:t>
            </a: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までに下記口座へお振込みください。</a:t>
            </a:r>
            <a:endParaRPr lang="en-US" altLang="ja-JP" sz="1000" dirty="0">
              <a:latin typeface="メイリオ" panose="020B0604030504040204" pitchFamily="50" charset="-128"/>
              <a:ea typeface="メイリオ" panose="020B0604030504040204" pitchFamily="50" charset="-128"/>
              <a:cs typeface="メイリオ" panose="020B0604030504040204" pitchFamily="50" charset="-128"/>
            </a:endParaRPr>
          </a:p>
          <a:p>
            <a:pPr eaLnBrk="1" hangingPunct="1">
              <a:spcBef>
                <a:spcPct val="0"/>
              </a:spcBef>
              <a:buFontTx/>
              <a:buNone/>
            </a:pPr>
            <a:r>
              <a:rPr lang="ja-JP" altLang="en-US" sz="10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900" dirty="0">
                <a:latin typeface="メイリオ" panose="020B0604030504040204" pitchFamily="50" charset="-128"/>
                <a:ea typeface="メイリオ" panose="020B0604030504040204" pitchFamily="50" charset="-128"/>
                <a:cs typeface="メイリオ" panose="020B0604030504040204" pitchFamily="50" charset="-128"/>
              </a:rPr>
              <a:t>（欠席等による返金は対応できません。）</a:t>
            </a:r>
            <a:endParaRPr lang="en-US" altLang="ja-JP" sz="9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6" name="Rectangle 94" descr="右上がり対角線 (反転)"/>
          <p:cNvSpPr>
            <a:spLocks noChangeArrowheads="1"/>
          </p:cNvSpPr>
          <p:nvPr/>
        </p:nvSpPr>
        <p:spPr bwMode="auto">
          <a:xfrm>
            <a:off x="1546228" y="7751945"/>
            <a:ext cx="4337721" cy="594633"/>
          </a:xfrm>
          <a:prstGeom prst="rect">
            <a:avLst/>
          </a:prstGeom>
          <a:noFill/>
          <a:ln w="9525">
            <a:solidFill>
              <a:schemeClr val="bg1">
                <a:lumMod val="75000"/>
              </a:schemeClr>
            </a:solidFill>
            <a:miter lim="800000"/>
            <a:headEnd/>
            <a:tailEnd/>
          </a:ln>
          <a:effectLst/>
        </p:spPr>
        <p:txBody>
          <a:bodyPr wrap="none" lIns="83969" tIns="41985" rIns="83969" bIns="41985" anchor="ct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r>
              <a:rPr lang="en-US" altLang="ja-JP" sz="1000" b="1" dirty="0">
                <a:latin typeface="メイリオ" pitchFamily="50" charset="-128"/>
                <a:ea typeface="メイリオ" pitchFamily="50" charset="-128"/>
                <a:cs typeface="メイリオ" pitchFamily="50" charset="-128"/>
              </a:rPr>
              <a:t>【</a:t>
            </a:r>
            <a:r>
              <a:rPr lang="ja-JP" altLang="en-US" sz="1000" b="1" dirty="0">
                <a:latin typeface="メイリオ" pitchFamily="50" charset="-128"/>
                <a:ea typeface="メイリオ" pitchFamily="50" charset="-128"/>
                <a:cs typeface="メイリオ" pitchFamily="50" charset="-128"/>
              </a:rPr>
              <a:t>振込口座</a:t>
            </a:r>
            <a:r>
              <a:rPr lang="en-US" altLang="ja-JP" sz="1000" b="1" dirty="0">
                <a:latin typeface="メイリオ" pitchFamily="50" charset="-128"/>
                <a:ea typeface="メイリオ" pitchFamily="50" charset="-128"/>
                <a:cs typeface="メイリオ" pitchFamily="50" charset="-128"/>
              </a:rPr>
              <a:t>】</a:t>
            </a:r>
            <a:r>
              <a:rPr lang="ja-JP" altLang="en-US" sz="1000" b="1" dirty="0">
                <a:latin typeface="メイリオ" pitchFamily="50" charset="-128"/>
                <a:ea typeface="メイリオ" pitchFamily="50" charset="-128"/>
                <a:cs typeface="メイリオ" pitchFamily="50" charset="-128"/>
              </a:rPr>
              <a:t>　山陰合同銀行 湖山出張所</a:t>
            </a:r>
            <a:endParaRPr lang="en-US" altLang="ja-JP" sz="1000" b="1" dirty="0">
              <a:latin typeface="メイリオ" pitchFamily="50" charset="-128"/>
              <a:ea typeface="メイリオ" pitchFamily="50" charset="-128"/>
              <a:cs typeface="メイリオ" pitchFamily="50" charset="-128"/>
            </a:endParaRPr>
          </a:p>
          <a:p>
            <a:pPr eaLnBrk="1" hangingPunct="1"/>
            <a:r>
              <a:rPr lang="ja-JP" altLang="en-US" sz="1000" b="1" dirty="0">
                <a:latin typeface="メイリオ" pitchFamily="50" charset="-128"/>
                <a:ea typeface="メイリオ" pitchFamily="50" charset="-128"/>
                <a:cs typeface="メイリオ" pitchFamily="50" charset="-128"/>
              </a:rPr>
              <a:t>　　　　　　　（口座種別）普通預金　（口座番号）３６０５５４２</a:t>
            </a:r>
            <a:endParaRPr lang="en-US" altLang="ja-JP" sz="1000" b="1" dirty="0">
              <a:latin typeface="メイリオ" pitchFamily="50" charset="-128"/>
              <a:ea typeface="メイリオ" pitchFamily="50" charset="-128"/>
              <a:cs typeface="メイリオ" pitchFamily="50" charset="-128"/>
            </a:endParaRPr>
          </a:p>
          <a:p>
            <a:pPr eaLnBrk="1" hangingPunct="1"/>
            <a:r>
              <a:rPr lang="ja-JP" altLang="en-US" sz="1000" b="1" dirty="0">
                <a:latin typeface="メイリオ" pitchFamily="50" charset="-128"/>
                <a:ea typeface="メイリオ" pitchFamily="50" charset="-128"/>
                <a:cs typeface="メイリオ" pitchFamily="50" charset="-128"/>
              </a:rPr>
              <a:t>　　　　　　　（口座名義）社会福祉法人鳥取県社会福祉協議会</a:t>
            </a:r>
          </a:p>
        </p:txBody>
      </p:sp>
      <p:sp>
        <p:nvSpPr>
          <p:cNvPr id="36" name="Text Box 183"/>
          <p:cNvSpPr txBox="1">
            <a:spLocks noChangeArrowheads="1"/>
          </p:cNvSpPr>
          <p:nvPr/>
        </p:nvSpPr>
        <p:spPr bwMode="auto">
          <a:xfrm>
            <a:off x="748351" y="8823893"/>
            <a:ext cx="5133606" cy="5078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0"/>
              </a:spcBef>
              <a:buFontTx/>
              <a:buNone/>
            </a:pPr>
            <a:r>
              <a:rPr lang="en-US" altLang="ja-JP" sz="900" dirty="0">
                <a:latin typeface="メイリオ" pitchFamily="50" charset="-128"/>
                <a:ea typeface="メイリオ" pitchFamily="50" charset="-128"/>
                <a:cs typeface="メイリオ" pitchFamily="50" charset="-128"/>
              </a:rPr>
              <a:t>〒689-0201</a:t>
            </a:r>
            <a:r>
              <a:rPr lang="ja-JP" altLang="en-US" sz="900" dirty="0">
                <a:latin typeface="メイリオ" pitchFamily="50" charset="-128"/>
                <a:ea typeface="メイリオ" pitchFamily="50" charset="-128"/>
                <a:cs typeface="メイリオ" pitchFamily="50" charset="-128"/>
              </a:rPr>
              <a:t>　鳥取市伏野</a:t>
            </a:r>
            <a:r>
              <a:rPr lang="en-US" altLang="ja-JP" sz="900" dirty="0">
                <a:latin typeface="メイリオ" pitchFamily="50" charset="-128"/>
                <a:ea typeface="メイリオ" pitchFamily="50" charset="-128"/>
                <a:cs typeface="メイリオ" pitchFamily="50" charset="-128"/>
              </a:rPr>
              <a:t>1729-5</a:t>
            </a:r>
            <a:r>
              <a:rPr lang="ja-JP" altLang="en-US" sz="900" dirty="0">
                <a:latin typeface="メイリオ" pitchFamily="50" charset="-128"/>
                <a:ea typeface="メイリオ" pitchFamily="50" charset="-128"/>
                <a:cs typeface="メイリオ" pitchFamily="50" charset="-128"/>
              </a:rPr>
              <a:t>　県立福祉人材研修センター</a:t>
            </a:r>
            <a:endParaRPr lang="en-US" altLang="ja-JP" sz="900" dirty="0">
              <a:latin typeface="メイリオ" pitchFamily="50" charset="-128"/>
              <a:ea typeface="メイリオ" pitchFamily="50" charset="-128"/>
              <a:cs typeface="メイリオ" pitchFamily="50" charset="-128"/>
            </a:endParaRPr>
          </a:p>
          <a:p>
            <a:pPr eaLnBrk="1" hangingPunct="1">
              <a:spcBef>
                <a:spcPct val="0"/>
              </a:spcBef>
              <a:buFontTx/>
              <a:buNone/>
            </a:pPr>
            <a:r>
              <a:rPr lang="en-US" altLang="ja-JP" sz="900" dirty="0">
                <a:latin typeface="メイリオ" pitchFamily="50" charset="-128"/>
                <a:ea typeface="メイリオ" pitchFamily="50" charset="-128"/>
                <a:cs typeface="メイリオ" pitchFamily="50" charset="-128"/>
              </a:rPr>
              <a:t>TEL: (0857)59-6344    FAX: (0857)59-6341</a:t>
            </a:r>
            <a:r>
              <a:rPr lang="ja-JP" altLang="en-US" sz="900" dirty="0">
                <a:latin typeface="メイリオ" pitchFamily="50" charset="-128"/>
                <a:ea typeface="メイリオ" pitchFamily="50" charset="-128"/>
                <a:cs typeface="メイリオ" pitchFamily="50" charset="-128"/>
              </a:rPr>
              <a:t>　　</a:t>
            </a:r>
            <a:r>
              <a:rPr lang="en-US" altLang="ja-JP" sz="900" dirty="0">
                <a:latin typeface="メイリオ" pitchFamily="50" charset="-128"/>
                <a:ea typeface="メイリオ" pitchFamily="50" charset="-128"/>
                <a:cs typeface="メイリオ" pitchFamily="50" charset="-128"/>
              </a:rPr>
              <a:t>E-mail</a:t>
            </a:r>
            <a:r>
              <a:rPr lang="ja-JP" altLang="en-US" sz="900" dirty="0">
                <a:latin typeface="メイリオ" pitchFamily="50" charset="-128"/>
                <a:ea typeface="メイリオ" pitchFamily="50" charset="-128"/>
                <a:cs typeface="メイリオ" pitchFamily="50" charset="-128"/>
              </a:rPr>
              <a:t>：</a:t>
            </a:r>
            <a:r>
              <a:rPr lang="en-US" altLang="ja-JP" sz="900" dirty="0">
                <a:latin typeface="メイリオ" pitchFamily="50" charset="-128"/>
                <a:ea typeface="メイリオ" pitchFamily="50" charset="-128"/>
                <a:cs typeface="メイリオ" pitchFamily="50" charset="-128"/>
                <a:hlinkClick r:id="rId4"/>
              </a:rPr>
              <a:t>keieisidou@tottori-wel.or.jp</a:t>
            </a:r>
            <a:endParaRPr lang="en-US" altLang="ja-JP" sz="900" dirty="0">
              <a:latin typeface="メイリオ" pitchFamily="50" charset="-128"/>
              <a:ea typeface="メイリオ" pitchFamily="50" charset="-128"/>
              <a:cs typeface="メイリオ" pitchFamily="50" charset="-128"/>
            </a:endParaRPr>
          </a:p>
          <a:p>
            <a:pPr eaLnBrk="1" hangingPunct="1">
              <a:spcBef>
                <a:spcPct val="0"/>
              </a:spcBef>
              <a:buFontTx/>
              <a:buNone/>
            </a:pPr>
            <a:r>
              <a:rPr lang="en-US" altLang="ja-JP" sz="900" dirty="0">
                <a:latin typeface="メイリオ" pitchFamily="50" charset="-128"/>
                <a:ea typeface="メイリオ" pitchFamily="50" charset="-128"/>
                <a:cs typeface="メイリオ" pitchFamily="50" charset="-128"/>
              </a:rPr>
              <a:t> </a:t>
            </a:r>
            <a:r>
              <a:rPr lang="ja-JP" altLang="en-US" sz="900">
                <a:latin typeface="メイリオ" pitchFamily="50" charset="-128"/>
                <a:ea typeface="メイリオ" pitchFamily="50" charset="-128"/>
                <a:cs typeface="メイリオ" pitchFamily="50" charset="-128"/>
              </a:rPr>
              <a:t>担当　（坂本・</a:t>
            </a:r>
            <a:r>
              <a:rPr lang="ja-JP" altLang="en-US" sz="900" dirty="0">
                <a:latin typeface="メイリオ" pitchFamily="50" charset="-128"/>
                <a:ea typeface="メイリオ" pitchFamily="50" charset="-128"/>
                <a:cs typeface="メイリオ" pitchFamily="50" charset="-128"/>
              </a:rPr>
              <a:t>桑村</a:t>
            </a:r>
            <a:r>
              <a:rPr lang="en-US" altLang="ja-JP" sz="900" dirty="0">
                <a:latin typeface="メイリオ" pitchFamily="50" charset="-128"/>
                <a:ea typeface="メイリオ" pitchFamily="50" charset="-128"/>
                <a:cs typeface="メイリオ" pitchFamily="50" charset="-128"/>
              </a:rPr>
              <a:t>)</a:t>
            </a:r>
            <a:r>
              <a:rPr lang="ja-JP" altLang="en-US" sz="900" dirty="0">
                <a:latin typeface="メイリオ" pitchFamily="50" charset="-128"/>
                <a:ea typeface="メイリオ" pitchFamily="50" charset="-128"/>
                <a:cs typeface="メイリオ" pitchFamily="50" charset="-128"/>
              </a:rPr>
              <a:t>まで</a:t>
            </a:r>
            <a:endParaRPr lang="en-US" altLang="ja-JP" sz="900" dirty="0">
              <a:latin typeface="メイリオ" pitchFamily="50" charset="-128"/>
              <a:ea typeface="メイリオ" pitchFamily="50" charset="-128"/>
              <a:cs typeface="メイリオ" pitchFamily="50" charset="-128"/>
            </a:endParaRPr>
          </a:p>
        </p:txBody>
      </p:sp>
      <p:sp>
        <p:nvSpPr>
          <p:cNvPr id="37" name="Text Box 184"/>
          <p:cNvSpPr txBox="1">
            <a:spLocks noChangeArrowheads="1"/>
          </p:cNvSpPr>
          <p:nvPr/>
        </p:nvSpPr>
        <p:spPr bwMode="auto">
          <a:xfrm>
            <a:off x="721667" y="9370506"/>
            <a:ext cx="4742004" cy="677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0"/>
              </a:spcBef>
              <a:buFontTx/>
              <a:buNone/>
            </a:pPr>
            <a:r>
              <a:rPr lang="ja-JP" altLang="en-US" sz="900" b="1" dirty="0">
                <a:latin typeface="メイリオ" pitchFamily="50" charset="-128"/>
                <a:ea typeface="メイリオ" pitchFamily="50" charset="-128"/>
                <a:cs typeface="メイリオ" pitchFamily="50" charset="-128"/>
              </a:rPr>
              <a:t>         開催要綱・参加申込書は</a:t>
            </a:r>
            <a:r>
              <a:rPr lang="en-US" altLang="ja-JP" sz="900" b="1" dirty="0">
                <a:latin typeface="メイリオ" pitchFamily="50" charset="-128"/>
                <a:ea typeface="メイリオ" pitchFamily="50" charset="-128"/>
                <a:cs typeface="メイリオ" pitchFamily="50" charset="-128"/>
              </a:rPr>
              <a:t>WEB</a:t>
            </a:r>
            <a:r>
              <a:rPr lang="ja-JP" altLang="en-US" sz="900" b="1" dirty="0">
                <a:latin typeface="メイリオ" pitchFamily="50" charset="-128"/>
                <a:ea typeface="メイリオ" pitchFamily="50" charset="-128"/>
                <a:cs typeface="メイリオ" pitchFamily="50" charset="-128"/>
              </a:rPr>
              <a:t>でもご確認いただけます！</a:t>
            </a:r>
            <a:endParaRPr lang="en-US" altLang="ja-JP" sz="900" b="1" dirty="0">
              <a:latin typeface="メイリオ" pitchFamily="50" charset="-128"/>
              <a:ea typeface="メイリオ" pitchFamily="50" charset="-128"/>
              <a:cs typeface="メイリオ" pitchFamily="50" charset="-128"/>
            </a:endParaRPr>
          </a:p>
          <a:p>
            <a:pPr eaLnBrk="1" hangingPunct="1">
              <a:spcBef>
                <a:spcPct val="0"/>
              </a:spcBef>
              <a:buFontTx/>
              <a:buNone/>
            </a:pPr>
            <a:r>
              <a:rPr lang="en-US" altLang="ja-JP" sz="1100" b="1" dirty="0">
                <a:latin typeface="メイリオ" pitchFamily="50" charset="-128"/>
                <a:ea typeface="メイリオ" pitchFamily="50" charset="-128"/>
                <a:cs typeface="メイリオ" pitchFamily="50" charset="-128"/>
              </a:rPr>
              <a:t>                  </a:t>
            </a:r>
            <a:r>
              <a:rPr lang="en-US" altLang="ja-JP" sz="900" dirty="0">
                <a:latin typeface="メイリオ" pitchFamily="50" charset="-128"/>
                <a:ea typeface="メイリオ" pitchFamily="50" charset="-128"/>
                <a:cs typeface="メイリオ" pitchFamily="50" charset="-128"/>
                <a:hlinkClick r:id="rId5"/>
              </a:rPr>
              <a:t>https://www.tottori-wel.or.jp/hukushi/keiei_top/kensyuannnai/1/</a:t>
            </a:r>
            <a:endParaRPr lang="en-US" altLang="ja-JP" sz="900" dirty="0">
              <a:latin typeface="メイリオ" pitchFamily="50" charset="-128"/>
              <a:ea typeface="メイリオ" pitchFamily="50" charset="-128"/>
              <a:cs typeface="メイリオ" pitchFamily="50" charset="-128"/>
            </a:endParaRPr>
          </a:p>
          <a:p>
            <a:pPr eaLnBrk="1" hangingPunct="1">
              <a:spcBef>
                <a:spcPct val="0"/>
              </a:spcBef>
              <a:buFontTx/>
              <a:buNone/>
            </a:pPr>
            <a:endParaRPr lang="en-US" altLang="ja-JP" sz="900" dirty="0">
              <a:latin typeface="メイリオ" pitchFamily="50" charset="-128"/>
              <a:ea typeface="メイリオ" pitchFamily="50" charset="-128"/>
              <a:cs typeface="メイリオ" pitchFamily="50" charset="-128"/>
            </a:endParaRPr>
          </a:p>
          <a:p>
            <a:pPr eaLnBrk="1" hangingPunct="1">
              <a:spcBef>
                <a:spcPct val="0"/>
              </a:spcBef>
              <a:buFontTx/>
              <a:buNone/>
            </a:pPr>
            <a:endParaRPr lang="en-US" altLang="ja-JP" sz="900" dirty="0">
              <a:latin typeface="メイリオ" pitchFamily="50" charset="-128"/>
              <a:ea typeface="メイリオ" pitchFamily="50" charset="-128"/>
              <a:cs typeface="メイリオ" pitchFamily="50" charset="-128"/>
            </a:endParaRPr>
          </a:p>
        </p:txBody>
      </p:sp>
      <p:sp>
        <p:nvSpPr>
          <p:cNvPr id="39" name="Text Box 10"/>
          <p:cNvSpPr txBox="1">
            <a:spLocks noChangeArrowheads="1"/>
          </p:cNvSpPr>
          <p:nvPr/>
        </p:nvSpPr>
        <p:spPr bwMode="auto">
          <a:xfrm>
            <a:off x="720579" y="8377469"/>
            <a:ext cx="902783" cy="2154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26" tIns="45713" rIns="91426" bIns="45713">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0"/>
              </a:spcBef>
              <a:buFontTx/>
              <a:buNone/>
            </a:pPr>
            <a:r>
              <a:rPr lang="ja-JP" altLang="en-US" sz="800" dirty="0">
                <a:ea typeface="メイリオ" pitchFamily="50" charset="-128"/>
                <a:cs typeface="メイリオ" pitchFamily="50" charset="-128"/>
              </a:rPr>
              <a:t>申込・問合先：</a:t>
            </a:r>
          </a:p>
        </p:txBody>
      </p:sp>
      <p:sp>
        <p:nvSpPr>
          <p:cNvPr id="40" name="Text Box 16"/>
          <p:cNvSpPr txBox="1">
            <a:spLocks noChangeArrowheads="1"/>
          </p:cNvSpPr>
          <p:nvPr/>
        </p:nvSpPr>
        <p:spPr bwMode="auto">
          <a:xfrm>
            <a:off x="702617" y="8573701"/>
            <a:ext cx="2646850" cy="2769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26" tIns="45713" rIns="91426" bIns="45713">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0"/>
              </a:spcBef>
              <a:buFontTx/>
              <a:buNone/>
            </a:pPr>
            <a:r>
              <a:rPr lang="ja-JP" altLang="en-US" sz="1200" b="1" dirty="0">
                <a:ea typeface="メイリオ" pitchFamily="50" charset="-128"/>
                <a:cs typeface="メイリオ" pitchFamily="50" charset="-128"/>
              </a:rPr>
              <a:t>社会福祉法人鳥取県社会福祉協議会</a:t>
            </a:r>
          </a:p>
        </p:txBody>
      </p:sp>
      <p:sp>
        <p:nvSpPr>
          <p:cNvPr id="4" name="正方形/長方形 3">
            <a:extLst>
              <a:ext uri="{FF2B5EF4-FFF2-40B4-BE49-F238E27FC236}">
                <a16:creationId xmlns:a16="http://schemas.microsoft.com/office/drawing/2014/main" id="{0F60A680-0B8B-1D82-0076-6E67E5E78011}"/>
              </a:ext>
            </a:extLst>
          </p:cNvPr>
          <p:cNvSpPr/>
          <p:nvPr/>
        </p:nvSpPr>
        <p:spPr>
          <a:xfrm>
            <a:off x="1696566" y="4746265"/>
            <a:ext cx="105166" cy="61432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000">
              <a:latin typeface="Meiryo UI" panose="020B0604030504040204" pitchFamily="50" charset="-128"/>
              <a:ea typeface="Meiryo UI" panose="020B0604030504040204" pitchFamily="50" charset="-128"/>
            </a:endParaRPr>
          </a:p>
        </p:txBody>
      </p:sp>
      <p:sp>
        <p:nvSpPr>
          <p:cNvPr id="15" name="テキスト ボックス 14">
            <a:extLst>
              <a:ext uri="{FF2B5EF4-FFF2-40B4-BE49-F238E27FC236}">
                <a16:creationId xmlns:a16="http://schemas.microsoft.com/office/drawing/2014/main" id="{EBB85492-9C87-07D6-665C-88BA37C12DD4}"/>
              </a:ext>
            </a:extLst>
          </p:cNvPr>
          <p:cNvSpPr txBox="1"/>
          <p:nvPr/>
        </p:nvSpPr>
        <p:spPr>
          <a:xfrm>
            <a:off x="781462" y="4860591"/>
            <a:ext cx="902811" cy="307777"/>
          </a:xfrm>
          <a:prstGeom prst="rect">
            <a:avLst/>
          </a:prstGeom>
          <a:noFill/>
        </p:spPr>
        <p:txBody>
          <a:bodyPr wrap="none" rtlCol="0">
            <a:spAutoFit/>
          </a:bodyPr>
          <a:lstStyle/>
          <a:p>
            <a:pPr algn="ctr"/>
            <a:r>
              <a:rPr kumimoji="1" lang="ja-JP" altLang="en-US" sz="1400" dirty="0">
                <a:latin typeface="Meiryo UI" panose="020B0604030504040204" pitchFamily="50" charset="-128"/>
                <a:ea typeface="Meiryo UI" panose="020B0604030504040204" pitchFamily="50" charset="-128"/>
              </a:rPr>
              <a:t>研修資料</a:t>
            </a:r>
          </a:p>
        </p:txBody>
      </p:sp>
      <p:sp>
        <p:nvSpPr>
          <p:cNvPr id="17" name="テキスト ボックス 16">
            <a:extLst>
              <a:ext uri="{FF2B5EF4-FFF2-40B4-BE49-F238E27FC236}">
                <a16:creationId xmlns:a16="http://schemas.microsoft.com/office/drawing/2014/main" id="{6C6B5ABD-AAD5-65AE-2492-3AF5730AC5DD}"/>
              </a:ext>
            </a:extLst>
          </p:cNvPr>
          <p:cNvSpPr txBox="1"/>
          <p:nvPr/>
        </p:nvSpPr>
        <p:spPr>
          <a:xfrm>
            <a:off x="1971270" y="4898470"/>
            <a:ext cx="2359941" cy="246221"/>
          </a:xfrm>
          <a:prstGeom prst="rect">
            <a:avLst/>
          </a:prstGeom>
          <a:noFill/>
        </p:spPr>
        <p:txBody>
          <a:bodyPr wrap="none" rtlCol="0">
            <a:spAutoFit/>
          </a:bodyPr>
          <a:lstStyle/>
          <a:p>
            <a:r>
              <a:rPr kumimoji="1" lang="ja-JP" altLang="en-US" sz="1000" b="1" dirty="0">
                <a:latin typeface="Meiryo UI" panose="020B0604030504040204" pitchFamily="50" charset="-128"/>
                <a:ea typeface="Meiryo UI" panose="020B0604030504040204" pitchFamily="50" charset="-128"/>
              </a:rPr>
              <a:t>主催者において準備し、事前に配布します</a:t>
            </a:r>
          </a:p>
        </p:txBody>
      </p:sp>
    </p:spTree>
    <p:extLst>
      <p:ext uri="{BB962C8B-B14F-4D97-AF65-F5344CB8AC3E}">
        <p14:creationId xmlns:p14="http://schemas.microsoft.com/office/powerpoint/2010/main" val="1234502057"/>
      </p:ext>
    </p:extLst>
  </p:cSld>
  <p:clrMapOvr>
    <a:masterClrMapping/>
  </p:clrMapOvr>
</p:sld>
</file>

<file path=ppt/theme/theme1.xml><?xml version="1.0" encoding="utf-8"?>
<a:theme xmlns:a="http://schemas.openxmlformats.org/drawingml/2006/main" name="ウィスプ">
  <a:themeElements>
    <a:clrScheme name="ウィスプ">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ウィスプ">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ウィスプ">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467</TotalTime>
  <Words>383</Words>
  <Application>Microsoft Office PowerPoint</Application>
  <PresentationFormat>A4 210 x 297 mm</PresentationFormat>
  <Paragraphs>41</Paragraphs>
  <Slides>1</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vt:i4>
      </vt:variant>
    </vt:vector>
  </HeadingPairs>
  <TitlesOfParts>
    <vt:vector size="9" baseType="lpstr">
      <vt:lpstr>Meiryo UI</vt:lpstr>
      <vt:lpstr>ＭＳ ゴシック</vt:lpstr>
      <vt:lpstr>メイリオ</vt:lpstr>
      <vt:lpstr>游明朝</vt:lpstr>
      <vt:lpstr>Arial</vt:lpstr>
      <vt:lpstr>Century Gothic</vt:lpstr>
      <vt:lpstr>Wingdings 3</vt:lpstr>
      <vt:lpstr>ウィスプ</vt:lpstr>
      <vt:lpstr>PowerPoint プレゼンテーション</vt:lpstr>
    </vt:vector>
  </TitlesOfParts>
  <Company>www.tempworks.org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TEMPWORKS テンプレート</dc:title>
  <dc:subject>www.tempworks.org　テンプレート</dc:subject>
  <dc:creator>www.tempworks.org</dc:creator>
  <cp:keywords>テンプレート</cp:keywords>
  <cp:lastModifiedBy>川﨑　瑞希</cp:lastModifiedBy>
  <cp:revision>37</cp:revision>
  <cp:lastPrinted>2023-10-18T02:23:14Z</cp:lastPrinted>
  <dcterms:created xsi:type="dcterms:W3CDTF">2015-02-02T08:53:02Z</dcterms:created>
  <dcterms:modified xsi:type="dcterms:W3CDTF">2023-10-18T06:13:33Z</dcterms:modified>
</cp:coreProperties>
</file>